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984" r:id="rId2"/>
    <p:sldMasterId id="2147483996" r:id="rId3"/>
    <p:sldMasterId id="2147484008" r:id="rId4"/>
    <p:sldMasterId id="2147484020" r:id="rId5"/>
    <p:sldMasterId id="2147484032" r:id="rId6"/>
    <p:sldMasterId id="2147484044" r:id="rId7"/>
  </p:sldMasterIdLst>
  <p:notesMasterIdLst>
    <p:notesMasterId r:id="rId26"/>
  </p:notesMasterIdLst>
  <p:sldIdLst>
    <p:sldId id="320" r:id="rId8"/>
    <p:sldId id="316" r:id="rId9"/>
    <p:sldId id="319" r:id="rId10"/>
    <p:sldId id="296" r:id="rId11"/>
    <p:sldId id="297" r:id="rId12"/>
    <p:sldId id="284" r:id="rId13"/>
    <p:sldId id="285" r:id="rId14"/>
    <p:sldId id="286" r:id="rId15"/>
    <p:sldId id="287" r:id="rId16"/>
    <p:sldId id="288" r:id="rId17"/>
    <p:sldId id="289" r:id="rId18"/>
    <p:sldId id="307" r:id="rId19"/>
    <p:sldId id="310" r:id="rId20"/>
    <p:sldId id="312" r:id="rId21"/>
    <p:sldId id="294" r:id="rId22"/>
    <p:sldId id="300" r:id="rId23"/>
    <p:sldId id="301" r:id="rId24"/>
    <p:sldId id="29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B2C09"/>
    <a:srgbClr val="FF3300"/>
    <a:srgbClr val="FC2B08"/>
    <a:srgbClr val="FCB8AA"/>
    <a:srgbClr val="F0A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4C5320-8F05-41E8-AC43-F42176D3BD94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D74BA5-BDBF-44BD-AC5F-384D28F19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93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991CBB-D397-4361-A7DB-D096CE8A150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3983D04-B1E4-48DB-AA80-2CECFEDC8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6259E-411F-413B-AD28-50A6E8811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2C4F9-50ED-4208-8CF2-0F37E198A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ACEE-A043-41BD-B9D6-E8FFCB596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A09A0-E3DA-4F94-81CC-C7552AEEE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B4175-3987-42F2-B7FF-B61044AF5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45D3D-1F3A-429A-806D-9EFD5FFCC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31833-008D-4497-A0D2-3E33535F6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2B2D1-7C53-41D9-9B3E-AE0C84A5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51EA7-3EA9-4448-88CE-4F4A25CDF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3E9E-D181-4E8D-BC7C-402A563FF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548CF-E95C-46CE-A661-EDF4CA4A0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5719-6A20-40BF-B319-C5321FF47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2B23-D6F9-4A83-827F-90A43C078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833A9-772B-46A7-A6D0-B0A1EE903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1045E-EB02-44A9-8607-C7001804D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84EB1-48A5-4A4F-9109-DE8145914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CA8D5-AAC4-4486-9C9D-718664184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8B8D3-F368-4BB8-9A44-F57386F8E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2AF4E-E834-4873-819D-F8C3DFAFF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15E74-A008-48F1-AA60-6A9B31444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66A06-964C-40BD-B473-F7845B4F1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58221D-49DE-45D4-B688-3FDB95617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5541E-426B-44D2-84CF-2423D83DF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5EE2E-1A00-4AF9-879A-6ED9CEDA5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E9C01-F550-4756-AED9-863DBB061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93A20-A736-4E6E-827E-C58F8D690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49A1-3A85-4EEF-A467-8728F9BA0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E4254-8770-4EC3-895C-EBDC7C3AF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3BD4-90BC-43F2-9E0A-A7B9B7582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FE5A-D1C6-41A5-AE2C-25A664403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F16DF-97C6-4E44-81B7-DACCE8FA8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A22C6-3222-45E4-A30D-A368342D4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BA22E-632F-4BC1-A023-BDA4470C5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75AF7-9153-40A7-AE19-2E61DBB1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93C2F-FCA1-4302-8A5B-00B6CCE20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C6A83-06E9-4C38-948B-E3E4C2037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FA410-DA31-47D1-9278-979BE8DED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9AE10-47D6-4186-AAAA-8F990416E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0944-6F98-4334-BDEC-51435432E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27E5-EDFE-4182-80A9-80547BE63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3A3A0-84A0-4544-893A-31090A68F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1388-37C1-4829-999C-9EA476D91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4333-6DE3-4897-BE36-F36F318CB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AA27EF-3074-4DA5-B1CB-BDA1FB6C9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E595E-E35B-4F19-A49C-7F1442528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19120-9745-4B64-B37A-C7B0DF261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BCDF-4670-42C7-879D-ADEB06B2B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7434-4D38-48BC-8049-6578DBC18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A3036-4A10-4F2E-9EAF-4A4570462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E90A1-61CB-4D23-BCF5-7CA94C149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F25C5-8BCE-45A2-B687-C9DA8539A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49D92-7242-42C6-96A6-F6D84D378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D12A-8887-41E5-B731-5C549AA07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DF13D-6D1A-4E47-9561-D916289FA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DB4EB-2514-4FAE-98B3-9343EC48A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231A3-D542-407B-A241-D08F269D1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83AAD-AD55-4C58-AEB1-3DCAB6BDB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B5584-2143-438C-BCCE-07B343A47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69906-2693-4753-8D53-34DAB34C5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BAD9B-ABBA-4F8F-A66D-3567D920F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BC44A-FCF9-4DC1-94FF-8F283D316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B98E-0696-493D-A192-BA75BD5B3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E1A0C-2631-4109-8047-66E060B84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08D4E-076B-49B9-B0CF-78B2BFED5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6212F-2564-4AC7-AEBD-022C3A5C8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B959-F3CF-409F-8ED0-C0A17CA8F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66761-D812-4C72-A5B5-B9F39014B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D8A4-C18C-4ECC-AF75-54051EBE2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50D62-CA42-455D-93E9-42E0FE590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69134-C2CB-4C15-A3D1-60C1C8105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9D54B-8E36-4156-90AB-5BE923091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BFEB-640A-4100-8DBB-42DF22724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B9437-CC5C-464F-BAD3-C11615A43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1A191-1F6F-49A3-A697-18602E14A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7F9DBE-53E9-48A8-A998-20C304801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3DDBBF7-01DE-48A4-82C4-745DE7AB8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A5DDABF-170C-42AF-BDAE-E22175D41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555" r:id="rId2"/>
    <p:sldLayoutId id="2147484628" r:id="rId3"/>
    <p:sldLayoutId id="2147484556" r:id="rId4"/>
    <p:sldLayoutId id="2147484629" r:id="rId5"/>
    <p:sldLayoutId id="2147484557" r:id="rId6"/>
    <p:sldLayoutId id="2147484558" r:id="rId7"/>
    <p:sldLayoutId id="2147484630" r:id="rId8"/>
    <p:sldLayoutId id="2147484631" r:id="rId9"/>
    <p:sldLayoutId id="2147484559" r:id="rId10"/>
    <p:sldLayoutId id="21474845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3EF79F-9AB4-45BD-88C2-55CF57BCF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F821EC-2FC2-4EFB-9CE8-B32C632A6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4C352D-538B-401E-8A3A-0A5797AAE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945DF3-4620-42CE-A0FB-DEBED80D0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3D73D1-A733-420C-BB8A-3083DD346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979A0C-61BF-46EB-A1DB-F751954A9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6" r:id="rId1"/>
    <p:sldLayoutId id="2147484617" r:id="rId2"/>
    <p:sldLayoutId id="2147484618" r:id="rId3"/>
    <p:sldLayoutId id="2147484619" r:id="rId4"/>
    <p:sldLayoutId id="2147484620" r:id="rId5"/>
    <p:sldLayoutId id="2147484621" r:id="rId6"/>
    <p:sldLayoutId id="2147484622" r:id="rId7"/>
    <p:sldLayoutId id="2147484623" r:id="rId8"/>
    <p:sldLayoutId id="2147484624" r:id="rId9"/>
    <p:sldLayoutId id="2147484625" r:id="rId10"/>
    <p:sldLayoutId id="21474846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5" y="228600"/>
            <a:ext cx="8991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spc="-15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442850"/>
            <a:ext cx="892232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হুমায়ুন কবীর</a:t>
            </a:r>
          </a:p>
          <a:p>
            <a:r>
              <a:rPr lang="bn-BD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হাঁসাড়া কালী কিশোর উচ্চ বিদ্যালয়</a:t>
            </a:r>
          </a:p>
          <a:p>
            <a:r>
              <a:rPr lang="bn-BD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শ্রীনগর, মুন্সিগঞ্জ। </a:t>
            </a:r>
            <a:endParaRPr lang="en-US" sz="4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3276600" y="1066800"/>
            <a:ext cx="7456488" cy="4267200"/>
            <a:chOff x="685800" y="1027113"/>
            <a:chExt cx="7456483" cy="4267200"/>
          </a:xfrm>
        </p:grpSpPr>
        <p:pic>
          <p:nvPicPr>
            <p:cNvPr id="2561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1027113"/>
              <a:ext cx="2614613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"/>
            <p:cNvGrpSpPr>
              <a:grpSpLocks/>
            </p:cNvGrpSpPr>
            <p:nvPr/>
          </p:nvGrpSpPr>
          <p:grpSpPr bwMode="auto">
            <a:xfrm rot="3070913">
              <a:off x="4412166" y="-332226"/>
              <a:ext cx="957254" cy="6502982"/>
              <a:chOff x="4736600" y="837600"/>
              <a:chExt cx="2691685" cy="482693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8" name="Freeform 7"/>
              <p:cNvSpPr/>
              <p:nvPr/>
            </p:nvSpPr>
            <p:spPr>
              <a:xfrm rot="21386801">
                <a:off x="4736600" y="2802598"/>
                <a:ext cx="2047090" cy="2861938"/>
              </a:xfrm>
              <a:custGeom>
                <a:avLst/>
                <a:gdLst>
                  <a:gd name="connsiteX0" fmla="*/ 1506828 w 2047740"/>
                  <a:gd name="connsiteY0" fmla="*/ 2730322 h 2794716"/>
                  <a:gd name="connsiteX1" fmla="*/ 1609859 w 2047740"/>
                  <a:gd name="connsiteY1" fmla="*/ 2717443 h 2794716"/>
                  <a:gd name="connsiteX2" fmla="*/ 1674253 w 2047740"/>
                  <a:gd name="connsiteY2" fmla="*/ 2743200 h 2794716"/>
                  <a:gd name="connsiteX3" fmla="*/ 1777284 w 2047740"/>
                  <a:gd name="connsiteY3" fmla="*/ 2756079 h 2794716"/>
                  <a:gd name="connsiteX4" fmla="*/ 1777284 w 2047740"/>
                  <a:gd name="connsiteY4" fmla="*/ 2756079 h 2794716"/>
                  <a:gd name="connsiteX5" fmla="*/ 1880315 w 2047740"/>
                  <a:gd name="connsiteY5" fmla="*/ 2781837 h 2794716"/>
                  <a:gd name="connsiteX6" fmla="*/ 1918952 w 2047740"/>
                  <a:gd name="connsiteY6" fmla="*/ 2794716 h 2794716"/>
                  <a:gd name="connsiteX7" fmla="*/ 1918952 w 2047740"/>
                  <a:gd name="connsiteY7" fmla="*/ 2794716 h 2794716"/>
                  <a:gd name="connsiteX8" fmla="*/ 2009104 w 2047740"/>
                  <a:gd name="connsiteY8" fmla="*/ 2781837 h 2794716"/>
                  <a:gd name="connsiteX9" fmla="*/ 2047740 w 2047740"/>
                  <a:gd name="connsiteY9" fmla="*/ 2781837 h 2794716"/>
                  <a:gd name="connsiteX10" fmla="*/ 2047740 w 2047740"/>
                  <a:gd name="connsiteY10" fmla="*/ 2768958 h 2794716"/>
                  <a:gd name="connsiteX11" fmla="*/ 1983346 w 2047740"/>
                  <a:gd name="connsiteY11" fmla="*/ 2717443 h 2794716"/>
                  <a:gd name="connsiteX12" fmla="*/ 1957588 w 2047740"/>
                  <a:gd name="connsiteY12" fmla="*/ 2704564 h 2794716"/>
                  <a:gd name="connsiteX13" fmla="*/ 1893194 w 2047740"/>
                  <a:gd name="connsiteY13" fmla="*/ 2665927 h 2794716"/>
                  <a:gd name="connsiteX14" fmla="*/ 1867436 w 2047740"/>
                  <a:gd name="connsiteY14" fmla="*/ 2640169 h 2794716"/>
                  <a:gd name="connsiteX15" fmla="*/ 1841678 w 2047740"/>
                  <a:gd name="connsiteY15" fmla="*/ 2614412 h 2794716"/>
                  <a:gd name="connsiteX16" fmla="*/ 1777284 w 2047740"/>
                  <a:gd name="connsiteY16" fmla="*/ 2588654 h 2794716"/>
                  <a:gd name="connsiteX17" fmla="*/ 1738647 w 2047740"/>
                  <a:gd name="connsiteY17" fmla="*/ 2575775 h 2794716"/>
                  <a:gd name="connsiteX18" fmla="*/ 1712890 w 2047740"/>
                  <a:gd name="connsiteY18" fmla="*/ 2562896 h 2794716"/>
                  <a:gd name="connsiteX19" fmla="*/ 1661374 w 2047740"/>
                  <a:gd name="connsiteY19" fmla="*/ 2537138 h 2794716"/>
                  <a:gd name="connsiteX20" fmla="*/ 1661374 w 2047740"/>
                  <a:gd name="connsiteY20" fmla="*/ 2524260 h 2794716"/>
                  <a:gd name="connsiteX21" fmla="*/ 1648495 w 2047740"/>
                  <a:gd name="connsiteY21" fmla="*/ 2459865 h 2794716"/>
                  <a:gd name="connsiteX22" fmla="*/ 1674253 w 2047740"/>
                  <a:gd name="connsiteY22" fmla="*/ 1571223 h 2794716"/>
                  <a:gd name="connsiteX23" fmla="*/ 1648495 w 2047740"/>
                  <a:gd name="connsiteY23" fmla="*/ 1506829 h 2794716"/>
                  <a:gd name="connsiteX24" fmla="*/ 1700011 w 2047740"/>
                  <a:gd name="connsiteY24" fmla="*/ 1442434 h 2794716"/>
                  <a:gd name="connsiteX25" fmla="*/ 1712890 w 2047740"/>
                  <a:gd name="connsiteY25" fmla="*/ 1416677 h 2794716"/>
                  <a:gd name="connsiteX26" fmla="*/ 1700011 w 2047740"/>
                  <a:gd name="connsiteY26" fmla="*/ 1390919 h 2794716"/>
                  <a:gd name="connsiteX27" fmla="*/ 1700011 w 2047740"/>
                  <a:gd name="connsiteY27" fmla="*/ 1365161 h 2794716"/>
                  <a:gd name="connsiteX28" fmla="*/ 1661374 w 2047740"/>
                  <a:gd name="connsiteY28" fmla="*/ 1339403 h 2794716"/>
                  <a:gd name="connsiteX29" fmla="*/ 1635616 w 2047740"/>
                  <a:gd name="connsiteY29" fmla="*/ 1313646 h 2794716"/>
                  <a:gd name="connsiteX30" fmla="*/ 1622738 w 2047740"/>
                  <a:gd name="connsiteY30" fmla="*/ 1287888 h 2794716"/>
                  <a:gd name="connsiteX31" fmla="*/ 1558343 w 2047740"/>
                  <a:gd name="connsiteY31" fmla="*/ 1043189 h 2794716"/>
                  <a:gd name="connsiteX32" fmla="*/ 1545464 w 2047740"/>
                  <a:gd name="connsiteY32" fmla="*/ 953037 h 2794716"/>
                  <a:gd name="connsiteX33" fmla="*/ 1493949 w 2047740"/>
                  <a:gd name="connsiteY33" fmla="*/ 811369 h 2794716"/>
                  <a:gd name="connsiteX34" fmla="*/ 1442433 w 2047740"/>
                  <a:gd name="connsiteY34" fmla="*/ 695460 h 2794716"/>
                  <a:gd name="connsiteX35" fmla="*/ 1403797 w 2047740"/>
                  <a:gd name="connsiteY35" fmla="*/ 605308 h 2794716"/>
                  <a:gd name="connsiteX36" fmla="*/ 1378039 w 2047740"/>
                  <a:gd name="connsiteY36" fmla="*/ 528034 h 2794716"/>
                  <a:gd name="connsiteX37" fmla="*/ 1378039 w 2047740"/>
                  <a:gd name="connsiteY37" fmla="*/ 463640 h 2794716"/>
                  <a:gd name="connsiteX38" fmla="*/ 1365160 w 2047740"/>
                  <a:gd name="connsiteY38" fmla="*/ 399246 h 2794716"/>
                  <a:gd name="connsiteX39" fmla="*/ 1352281 w 2047740"/>
                  <a:gd name="connsiteY39" fmla="*/ 399246 h 2794716"/>
                  <a:gd name="connsiteX40" fmla="*/ 1352281 w 2047740"/>
                  <a:gd name="connsiteY40" fmla="*/ 360609 h 2794716"/>
                  <a:gd name="connsiteX41" fmla="*/ 1339402 w 2047740"/>
                  <a:gd name="connsiteY41" fmla="*/ 334851 h 2794716"/>
                  <a:gd name="connsiteX42" fmla="*/ 1313645 w 2047740"/>
                  <a:gd name="connsiteY42" fmla="*/ 321972 h 2794716"/>
                  <a:gd name="connsiteX43" fmla="*/ 1313645 w 2047740"/>
                  <a:gd name="connsiteY43" fmla="*/ 309093 h 2794716"/>
                  <a:gd name="connsiteX44" fmla="*/ 1416676 w 2047740"/>
                  <a:gd name="connsiteY44" fmla="*/ 180305 h 2794716"/>
                  <a:gd name="connsiteX45" fmla="*/ 1416676 w 2047740"/>
                  <a:gd name="connsiteY45" fmla="*/ 154547 h 2794716"/>
                  <a:gd name="connsiteX46" fmla="*/ 1365160 w 2047740"/>
                  <a:gd name="connsiteY46" fmla="*/ 77274 h 2794716"/>
                  <a:gd name="connsiteX47" fmla="*/ 1326523 w 2047740"/>
                  <a:gd name="connsiteY47" fmla="*/ 38637 h 2794716"/>
                  <a:gd name="connsiteX48" fmla="*/ 1287887 w 2047740"/>
                  <a:gd name="connsiteY48" fmla="*/ 12879 h 2794716"/>
                  <a:gd name="connsiteX49" fmla="*/ 1236371 w 2047740"/>
                  <a:gd name="connsiteY49" fmla="*/ 0 h 2794716"/>
                  <a:gd name="connsiteX50" fmla="*/ 1068946 w 2047740"/>
                  <a:gd name="connsiteY50" fmla="*/ 25758 h 2794716"/>
                  <a:gd name="connsiteX51" fmla="*/ 991673 w 2047740"/>
                  <a:gd name="connsiteY51" fmla="*/ 12879 h 2794716"/>
                  <a:gd name="connsiteX52" fmla="*/ 914400 w 2047740"/>
                  <a:gd name="connsiteY52" fmla="*/ 0 h 2794716"/>
                  <a:gd name="connsiteX53" fmla="*/ 862884 w 2047740"/>
                  <a:gd name="connsiteY53" fmla="*/ 64395 h 2794716"/>
                  <a:gd name="connsiteX54" fmla="*/ 837126 w 2047740"/>
                  <a:gd name="connsiteY54" fmla="*/ 90153 h 2794716"/>
                  <a:gd name="connsiteX55" fmla="*/ 824247 w 2047740"/>
                  <a:gd name="connsiteY55" fmla="*/ 115910 h 2794716"/>
                  <a:gd name="connsiteX56" fmla="*/ 850005 w 2047740"/>
                  <a:gd name="connsiteY56" fmla="*/ 167426 h 2794716"/>
                  <a:gd name="connsiteX57" fmla="*/ 837126 w 2047740"/>
                  <a:gd name="connsiteY57" fmla="*/ 244699 h 2794716"/>
                  <a:gd name="connsiteX58" fmla="*/ 850005 w 2047740"/>
                  <a:gd name="connsiteY58" fmla="*/ 321972 h 2794716"/>
                  <a:gd name="connsiteX59" fmla="*/ 811369 w 2047740"/>
                  <a:gd name="connsiteY59" fmla="*/ 360609 h 2794716"/>
                  <a:gd name="connsiteX60" fmla="*/ 772732 w 2047740"/>
                  <a:gd name="connsiteY60" fmla="*/ 360609 h 2794716"/>
                  <a:gd name="connsiteX61" fmla="*/ 759853 w 2047740"/>
                  <a:gd name="connsiteY61" fmla="*/ 386367 h 2794716"/>
                  <a:gd name="connsiteX62" fmla="*/ 759853 w 2047740"/>
                  <a:gd name="connsiteY62" fmla="*/ 463640 h 2794716"/>
                  <a:gd name="connsiteX63" fmla="*/ 772732 w 2047740"/>
                  <a:gd name="connsiteY63" fmla="*/ 528034 h 2794716"/>
                  <a:gd name="connsiteX64" fmla="*/ 798490 w 2047740"/>
                  <a:gd name="connsiteY64" fmla="*/ 605308 h 2794716"/>
                  <a:gd name="connsiteX65" fmla="*/ 837126 w 2047740"/>
                  <a:gd name="connsiteY65" fmla="*/ 746975 h 2794716"/>
                  <a:gd name="connsiteX66" fmla="*/ 850005 w 2047740"/>
                  <a:gd name="connsiteY66" fmla="*/ 927279 h 2794716"/>
                  <a:gd name="connsiteX67" fmla="*/ 850005 w 2047740"/>
                  <a:gd name="connsiteY67" fmla="*/ 1068947 h 2794716"/>
                  <a:gd name="connsiteX68" fmla="*/ 850005 w 2047740"/>
                  <a:gd name="connsiteY68" fmla="*/ 1171978 h 2794716"/>
                  <a:gd name="connsiteX69" fmla="*/ 850005 w 2047740"/>
                  <a:gd name="connsiteY69" fmla="*/ 1236372 h 2794716"/>
                  <a:gd name="connsiteX70" fmla="*/ 824247 w 2047740"/>
                  <a:gd name="connsiteY70" fmla="*/ 1275009 h 2794716"/>
                  <a:gd name="connsiteX71" fmla="*/ 746974 w 2047740"/>
                  <a:gd name="connsiteY71" fmla="*/ 1442434 h 2794716"/>
                  <a:gd name="connsiteX72" fmla="*/ 746974 w 2047740"/>
                  <a:gd name="connsiteY72" fmla="*/ 1481071 h 2794716"/>
                  <a:gd name="connsiteX73" fmla="*/ 721216 w 2047740"/>
                  <a:gd name="connsiteY73" fmla="*/ 1532586 h 2794716"/>
                  <a:gd name="connsiteX74" fmla="*/ 631064 w 2047740"/>
                  <a:gd name="connsiteY74" fmla="*/ 1609860 h 2794716"/>
                  <a:gd name="connsiteX75" fmla="*/ 566670 w 2047740"/>
                  <a:gd name="connsiteY75" fmla="*/ 1700012 h 2794716"/>
                  <a:gd name="connsiteX76" fmla="*/ 528033 w 2047740"/>
                  <a:gd name="connsiteY76" fmla="*/ 1764406 h 2794716"/>
                  <a:gd name="connsiteX77" fmla="*/ 463639 w 2047740"/>
                  <a:gd name="connsiteY77" fmla="*/ 1828800 h 2794716"/>
                  <a:gd name="connsiteX78" fmla="*/ 412123 w 2047740"/>
                  <a:gd name="connsiteY78" fmla="*/ 1931831 h 2794716"/>
                  <a:gd name="connsiteX79" fmla="*/ 218940 w 2047740"/>
                  <a:gd name="connsiteY79" fmla="*/ 2163651 h 2794716"/>
                  <a:gd name="connsiteX80" fmla="*/ 167425 w 2047740"/>
                  <a:gd name="connsiteY80" fmla="*/ 2202288 h 2794716"/>
                  <a:gd name="connsiteX81" fmla="*/ 90152 w 2047740"/>
                  <a:gd name="connsiteY81" fmla="*/ 2228046 h 2794716"/>
                  <a:gd name="connsiteX82" fmla="*/ 12878 w 2047740"/>
                  <a:gd name="connsiteY82" fmla="*/ 2253803 h 2794716"/>
                  <a:gd name="connsiteX83" fmla="*/ 0 w 2047740"/>
                  <a:gd name="connsiteY83" fmla="*/ 2305319 h 2794716"/>
                  <a:gd name="connsiteX84" fmla="*/ 0 w 2047740"/>
                  <a:gd name="connsiteY84" fmla="*/ 2395471 h 2794716"/>
                  <a:gd name="connsiteX85" fmla="*/ 77273 w 2047740"/>
                  <a:gd name="connsiteY85" fmla="*/ 2434108 h 2794716"/>
                  <a:gd name="connsiteX86" fmla="*/ 128788 w 2047740"/>
                  <a:gd name="connsiteY86" fmla="*/ 2459865 h 2794716"/>
                  <a:gd name="connsiteX87" fmla="*/ 206061 w 2047740"/>
                  <a:gd name="connsiteY87" fmla="*/ 2485623 h 2794716"/>
                  <a:gd name="connsiteX88" fmla="*/ 231819 w 2047740"/>
                  <a:gd name="connsiteY88" fmla="*/ 2537138 h 2794716"/>
                  <a:gd name="connsiteX89" fmla="*/ 270456 w 2047740"/>
                  <a:gd name="connsiteY89" fmla="*/ 2562896 h 2794716"/>
                  <a:gd name="connsiteX90" fmla="*/ 309092 w 2047740"/>
                  <a:gd name="connsiteY90" fmla="*/ 2614412 h 2794716"/>
                  <a:gd name="connsiteX91" fmla="*/ 334850 w 2047740"/>
                  <a:gd name="connsiteY91" fmla="*/ 2640169 h 2794716"/>
                  <a:gd name="connsiteX92" fmla="*/ 334850 w 2047740"/>
                  <a:gd name="connsiteY92" fmla="*/ 2640169 h 2794716"/>
                  <a:gd name="connsiteX93" fmla="*/ 476518 w 2047740"/>
                  <a:gd name="connsiteY93" fmla="*/ 2691685 h 2794716"/>
                  <a:gd name="connsiteX94" fmla="*/ 515154 w 2047740"/>
                  <a:gd name="connsiteY94" fmla="*/ 2665927 h 2794716"/>
                  <a:gd name="connsiteX95" fmla="*/ 463639 w 2047740"/>
                  <a:gd name="connsiteY95" fmla="*/ 2614412 h 2794716"/>
                  <a:gd name="connsiteX96" fmla="*/ 412123 w 2047740"/>
                  <a:gd name="connsiteY96" fmla="*/ 2562896 h 2794716"/>
                  <a:gd name="connsiteX97" fmla="*/ 347729 w 2047740"/>
                  <a:gd name="connsiteY97" fmla="*/ 2485623 h 2794716"/>
                  <a:gd name="connsiteX98" fmla="*/ 309092 w 2047740"/>
                  <a:gd name="connsiteY98" fmla="*/ 2446986 h 2794716"/>
                  <a:gd name="connsiteX99" fmla="*/ 244698 w 2047740"/>
                  <a:gd name="connsiteY99" fmla="*/ 2356834 h 2794716"/>
                  <a:gd name="connsiteX100" fmla="*/ 231819 w 2047740"/>
                  <a:gd name="connsiteY100" fmla="*/ 2331077 h 2794716"/>
                  <a:gd name="connsiteX101" fmla="*/ 283335 w 2047740"/>
                  <a:gd name="connsiteY101" fmla="*/ 2202288 h 2794716"/>
                  <a:gd name="connsiteX102" fmla="*/ 386366 w 2047740"/>
                  <a:gd name="connsiteY102" fmla="*/ 2112136 h 2794716"/>
                  <a:gd name="connsiteX103" fmla="*/ 502276 w 2047740"/>
                  <a:gd name="connsiteY103" fmla="*/ 1983347 h 2794716"/>
                  <a:gd name="connsiteX104" fmla="*/ 618185 w 2047740"/>
                  <a:gd name="connsiteY104" fmla="*/ 1867437 h 2794716"/>
                  <a:gd name="connsiteX105" fmla="*/ 708338 w 2047740"/>
                  <a:gd name="connsiteY105" fmla="*/ 1751527 h 2794716"/>
                  <a:gd name="connsiteX106" fmla="*/ 850005 w 2047740"/>
                  <a:gd name="connsiteY106" fmla="*/ 1622738 h 2794716"/>
                  <a:gd name="connsiteX107" fmla="*/ 927278 w 2047740"/>
                  <a:gd name="connsiteY107" fmla="*/ 1558344 h 2794716"/>
                  <a:gd name="connsiteX108" fmla="*/ 978794 w 2047740"/>
                  <a:gd name="connsiteY108" fmla="*/ 1442434 h 2794716"/>
                  <a:gd name="connsiteX109" fmla="*/ 965915 w 2047740"/>
                  <a:gd name="connsiteY109" fmla="*/ 1365161 h 2794716"/>
                  <a:gd name="connsiteX110" fmla="*/ 940157 w 2047740"/>
                  <a:gd name="connsiteY110" fmla="*/ 1275009 h 2794716"/>
                  <a:gd name="connsiteX111" fmla="*/ 940157 w 2047740"/>
                  <a:gd name="connsiteY111" fmla="*/ 1081826 h 2794716"/>
                  <a:gd name="connsiteX112" fmla="*/ 914400 w 2047740"/>
                  <a:gd name="connsiteY112" fmla="*/ 850006 h 2794716"/>
                  <a:gd name="connsiteX113" fmla="*/ 901521 w 2047740"/>
                  <a:gd name="connsiteY113" fmla="*/ 682581 h 2794716"/>
                  <a:gd name="connsiteX114" fmla="*/ 888642 w 2047740"/>
                  <a:gd name="connsiteY114" fmla="*/ 553792 h 2794716"/>
                  <a:gd name="connsiteX115" fmla="*/ 888642 w 2047740"/>
                  <a:gd name="connsiteY115" fmla="*/ 476519 h 2794716"/>
                  <a:gd name="connsiteX116" fmla="*/ 978794 w 2047740"/>
                  <a:gd name="connsiteY116" fmla="*/ 566671 h 2794716"/>
                  <a:gd name="connsiteX117" fmla="*/ 1004552 w 2047740"/>
                  <a:gd name="connsiteY117" fmla="*/ 540913 h 2794716"/>
                  <a:gd name="connsiteX118" fmla="*/ 1081825 w 2047740"/>
                  <a:gd name="connsiteY118" fmla="*/ 528034 h 2794716"/>
                  <a:gd name="connsiteX119" fmla="*/ 1107583 w 2047740"/>
                  <a:gd name="connsiteY119" fmla="*/ 553792 h 2794716"/>
                  <a:gd name="connsiteX120" fmla="*/ 1184856 w 2047740"/>
                  <a:gd name="connsiteY120" fmla="*/ 566671 h 2794716"/>
                  <a:gd name="connsiteX121" fmla="*/ 1210614 w 2047740"/>
                  <a:gd name="connsiteY121" fmla="*/ 540913 h 2794716"/>
                  <a:gd name="connsiteX122" fmla="*/ 1223492 w 2047740"/>
                  <a:gd name="connsiteY122" fmla="*/ 489398 h 2794716"/>
                  <a:gd name="connsiteX123" fmla="*/ 1249250 w 2047740"/>
                  <a:gd name="connsiteY123" fmla="*/ 489398 h 2794716"/>
                  <a:gd name="connsiteX124" fmla="*/ 1275008 w 2047740"/>
                  <a:gd name="connsiteY124" fmla="*/ 540913 h 2794716"/>
                  <a:gd name="connsiteX125" fmla="*/ 1275008 w 2047740"/>
                  <a:gd name="connsiteY125" fmla="*/ 579550 h 2794716"/>
                  <a:gd name="connsiteX126" fmla="*/ 1339402 w 2047740"/>
                  <a:gd name="connsiteY126" fmla="*/ 669702 h 2794716"/>
                  <a:gd name="connsiteX127" fmla="*/ 1378039 w 2047740"/>
                  <a:gd name="connsiteY127" fmla="*/ 746975 h 2794716"/>
                  <a:gd name="connsiteX128" fmla="*/ 1455312 w 2047740"/>
                  <a:gd name="connsiteY128" fmla="*/ 1004553 h 2794716"/>
                  <a:gd name="connsiteX129" fmla="*/ 1493949 w 2047740"/>
                  <a:gd name="connsiteY129" fmla="*/ 1184857 h 2794716"/>
                  <a:gd name="connsiteX130" fmla="*/ 1493949 w 2047740"/>
                  <a:gd name="connsiteY130" fmla="*/ 1287888 h 2794716"/>
                  <a:gd name="connsiteX131" fmla="*/ 1468191 w 2047740"/>
                  <a:gd name="connsiteY131" fmla="*/ 1352282 h 2794716"/>
                  <a:gd name="connsiteX132" fmla="*/ 1455312 w 2047740"/>
                  <a:gd name="connsiteY132" fmla="*/ 1429555 h 2794716"/>
                  <a:gd name="connsiteX133" fmla="*/ 1455312 w 2047740"/>
                  <a:gd name="connsiteY133" fmla="*/ 1493950 h 2794716"/>
                  <a:gd name="connsiteX134" fmla="*/ 1519707 w 2047740"/>
                  <a:gd name="connsiteY134" fmla="*/ 1558344 h 2794716"/>
                  <a:gd name="connsiteX135" fmla="*/ 1545464 w 2047740"/>
                  <a:gd name="connsiteY135" fmla="*/ 1622738 h 2794716"/>
                  <a:gd name="connsiteX136" fmla="*/ 1545464 w 2047740"/>
                  <a:gd name="connsiteY136" fmla="*/ 1738648 h 2794716"/>
                  <a:gd name="connsiteX137" fmla="*/ 1571222 w 2047740"/>
                  <a:gd name="connsiteY137" fmla="*/ 1931831 h 2794716"/>
                  <a:gd name="connsiteX138" fmla="*/ 1558343 w 2047740"/>
                  <a:gd name="connsiteY138" fmla="*/ 2163651 h 2794716"/>
                  <a:gd name="connsiteX139" fmla="*/ 1558343 w 2047740"/>
                  <a:gd name="connsiteY139" fmla="*/ 2369713 h 2794716"/>
                  <a:gd name="connsiteX140" fmla="*/ 1506828 w 2047740"/>
                  <a:gd name="connsiteY140" fmla="*/ 2498502 h 2794716"/>
                  <a:gd name="connsiteX141" fmla="*/ 1455312 w 2047740"/>
                  <a:gd name="connsiteY141" fmla="*/ 2588654 h 2794716"/>
                  <a:gd name="connsiteX142" fmla="*/ 1442433 w 2047740"/>
                  <a:gd name="connsiteY142" fmla="*/ 2640169 h 2794716"/>
                  <a:gd name="connsiteX143" fmla="*/ 1455312 w 2047740"/>
                  <a:gd name="connsiteY143" fmla="*/ 2704564 h 2794716"/>
                  <a:gd name="connsiteX144" fmla="*/ 1506828 w 2047740"/>
                  <a:gd name="connsiteY144" fmla="*/ 2730322 h 279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2047740" h="2794716">
                    <a:moveTo>
                      <a:pt x="1506828" y="2730322"/>
                    </a:moveTo>
                    <a:lnTo>
                      <a:pt x="1609859" y="2717443"/>
                    </a:lnTo>
                    <a:lnTo>
                      <a:pt x="1674253" y="2743200"/>
                    </a:lnTo>
                    <a:cubicBezTo>
                      <a:pt x="1768655" y="2756686"/>
                      <a:pt x="1734049" y="2756079"/>
                      <a:pt x="1777284" y="2756079"/>
                    </a:cubicBezTo>
                    <a:lnTo>
                      <a:pt x="1777284" y="2756079"/>
                    </a:lnTo>
                    <a:lnTo>
                      <a:pt x="1880315" y="2781837"/>
                    </a:lnTo>
                    <a:lnTo>
                      <a:pt x="1918952" y="2794716"/>
                    </a:lnTo>
                    <a:lnTo>
                      <a:pt x="1918952" y="2794716"/>
                    </a:lnTo>
                    <a:lnTo>
                      <a:pt x="2009104" y="2781837"/>
                    </a:lnTo>
                    <a:lnTo>
                      <a:pt x="2047740" y="2781837"/>
                    </a:lnTo>
                    <a:lnTo>
                      <a:pt x="2047740" y="2768958"/>
                    </a:lnTo>
                    <a:lnTo>
                      <a:pt x="1983346" y="2717443"/>
                    </a:lnTo>
                    <a:lnTo>
                      <a:pt x="1957588" y="2704564"/>
                    </a:lnTo>
                    <a:lnTo>
                      <a:pt x="1893194" y="2665927"/>
                    </a:lnTo>
                    <a:lnTo>
                      <a:pt x="1867436" y="2640169"/>
                    </a:lnTo>
                    <a:lnTo>
                      <a:pt x="1841678" y="2614412"/>
                    </a:lnTo>
                    <a:lnTo>
                      <a:pt x="1777284" y="2588654"/>
                    </a:lnTo>
                    <a:lnTo>
                      <a:pt x="1738647" y="2575775"/>
                    </a:lnTo>
                    <a:lnTo>
                      <a:pt x="1712890" y="2562896"/>
                    </a:lnTo>
                    <a:lnTo>
                      <a:pt x="1661374" y="2537138"/>
                    </a:lnTo>
                    <a:lnTo>
                      <a:pt x="1661374" y="2524260"/>
                    </a:lnTo>
                    <a:lnTo>
                      <a:pt x="1648495" y="2459865"/>
                    </a:lnTo>
                    <a:lnTo>
                      <a:pt x="1674253" y="1571223"/>
                    </a:lnTo>
                    <a:lnTo>
                      <a:pt x="1648495" y="1506829"/>
                    </a:lnTo>
                    <a:lnTo>
                      <a:pt x="1700011" y="1442434"/>
                    </a:lnTo>
                    <a:lnTo>
                      <a:pt x="1712890" y="1416677"/>
                    </a:lnTo>
                    <a:lnTo>
                      <a:pt x="1700011" y="1390919"/>
                    </a:lnTo>
                    <a:lnTo>
                      <a:pt x="1700011" y="1365161"/>
                    </a:lnTo>
                    <a:lnTo>
                      <a:pt x="1661374" y="1339403"/>
                    </a:lnTo>
                    <a:lnTo>
                      <a:pt x="1635616" y="1313646"/>
                    </a:lnTo>
                    <a:lnTo>
                      <a:pt x="1622738" y="1287888"/>
                    </a:lnTo>
                    <a:lnTo>
                      <a:pt x="1558343" y="1043189"/>
                    </a:lnTo>
                    <a:lnTo>
                      <a:pt x="1545464" y="953037"/>
                    </a:lnTo>
                    <a:lnTo>
                      <a:pt x="1493949" y="811369"/>
                    </a:lnTo>
                    <a:lnTo>
                      <a:pt x="1442433" y="695460"/>
                    </a:lnTo>
                    <a:lnTo>
                      <a:pt x="1403797" y="605308"/>
                    </a:lnTo>
                    <a:lnTo>
                      <a:pt x="1378039" y="528034"/>
                    </a:lnTo>
                    <a:lnTo>
                      <a:pt x="1378039" y="463640"/>
                    </a:lnTo>
                    <a:lnTo>
                      <a:pt x="1365160" y="399246"/>
                    </a:lnTo>
                    <a:lnTo>
                      <a:pt x="1352281" y="399246"/>
                    </a:lnTo>
                    <a:lnTo>
                      <a:pt x="1352281" y="360609"/>
                    </a:lnTo>
                    <a:lnTo>
                      <a:pt x="1339402" y="334851"/>
                    </a:lnTo>
                    <a:lnTo>
                      <a:pt x="1313645" y="321972"/>
                    </a:lnTo>
                    <a:lnTo>
                      <a:pt x="1313645" y="309093"/>
                    </a:lnTo>
                    <a:lnTo>
                      <a:pt x="1416676" y="180305"/>
                    </a:lnTo>
                    <a:lnTo>
                      <a:pt x="1416676" y="154547"/>
                    </a:lnTo>
                    <a:lnTo>
                      <a:pt x="1365160" y="77274"/>
                    </a:lnTo>
                    <a:lnTo>
                      <a:pt x="1326523" y="38637"/>
                    </a:lnTo>
                    <a:lnTo>
                      <a:pt x="1287887" y="12879"/>
                    </a:lnTo>
                    <a:lnTo>
                      <a:pt x="1236371" y="0"/>
                    </a:lnTo>
                    <a:lnTo>
                      <a:pt x="1068946" y="25758"/>
                    </a:lnTo>
                    <a:lnTo>
                      <a:pt x="991673" y="12879"/>
                    </a:lnTo>
                    <a:lnTo>
                      <a:pt x="914400" y="0"/>
                    </a:lnTo>
                    <a:cubicBezTo>
                      <a:pt x="868975" y="45425"/>
                      <a:pt x="883908" y="22346"/>
                      <a:pt x="862884" y="64395"/>
                    </a:cubicBezTo>
                    <a:lnTo>
                      <a:pt x="837126" y="90153"/>
                    </a:lnTo>
                    <a:lnTo>
                      <a:pt x="824247" y="115910"/>
                    </a:lnTo>
                    <a:lnTo>
                      <a:pt x="850005" y="167426"/>
                    </a:lnTo>
                    <a:lnTo>
                      <a:pt x="837126" y="244699"/>
                    </a:lnTo>
                    <a:lnTo>
                      <a:pt x="850005" y="321972"/>
                    </a:lnTo>
                    <a:lnTo>
                      <a:pt x="811369" y="360609"/>
                    </a:lnTo>
                    <a:lnTo>
                      <a:pt x="772732" y="360609"/>
                    </a:lnTo>
                    <a:lnTo>
                      <a:pt x="759853" y="386367"/>
                    </a:lnTo>
                    <a:lnTo>
                      <a:pt x="759853" y="463640"/>
                    </a:lnTo>
                    <a:lnTo>
                      <a:pt x="772732" y="528034"/>
                    </a:lnTo>
                    <a:lnTo>
                      <a:pt x="798490" y="605308"/>
                    </a:lnTo>
                    <a:lnTo>
                      <a:pt x="837126" y="746975"/>
                    </a:lnTo>
                    <a:lnTo>
                      <a:pt x="850005" y="927279"/>
                    </a:lnTo>
                    <a:lnTo>
                      <a:pt x="850005" y="1068947"/>
                    </a:lnTo>
                    <a:lnTo>
                      <a:pt x="850005" y="1171978"/>
                    </a:lnTo>
                    <a:lnTo>
                      <a:pt x="850005" y="1236372"/>
                    </a:lnTo>
                    <a:lnTo>
                      <a:pt x="824247" y="1275009"/>
                    </a:lnTo>
                    <a:lnTo>
                      <a:pt x="746974" y="1442434"/>
                    </a:lnTo>
                    <a:lnTo>
                      <a:pt x="746974" y="1481071"/>
                    </a:lnTo>
                    <a:lnTo>
                      <a:pt x="721216" y="1532586"/>
                    </a:lnTo>
                    <a:lnTo>
                      <a:pt x="631064" y="1609860"/>
                    </a:lnTo>
                    <a:cubicBezTo>
                      <a:pt x="563922" y="1690431"/>
                      <a:pt x="566670" y="1653604"/>
                      <a:pt x="566670" y="1700012"/>
                    </a:cubicBezTo>
                    <a:lnTo>
                      <a:pt x="528033" y="1764406"/>
                    </a:lnTo>
                    <a:lnTo>
                      <a:pt x="463639" y="1828800"/>
                    </a:lnTo>
                    <a:lnTo>
                      <a:pt x="412123" y="1931831"/>
                    </a:lnTo>
                    <a:lnTo>
                      <a:pt x="218940" y="2163651"/>
                    </a:lnTo>
                    <a:lnTo>
                      <a:pt x="167425" y="2202288"/>
                    </a:lnTo>
                    <a:lnTo>
                      <a:pt x="90152" y="2228046"/>
                    </a:lnTo>
                    <a:lnTo>
                      <a:pt x="12878" y="2253803"/>
                    </a:lnTo>
                    <a:lnTo>
                      <a:pt x="0" y="2305319"/>
                    </a:lnTo>
                    <a:lnTo>
                      <a:pt x="0" y="2395471"/>
                    </a:lnTo>
                    <a:lnTo>
                      <a:pt x="77273" y="2434108"/>
                    </a:lnTo>
                    <a:lnTo>
                      <a:pt x="128788" y="2459865"/>
                    </a:lnTo>
                    <a:lnTo>
                      <a:pt x="206061" y="2485623"/>
                    </a:lnTo>
                    <a:lnTo>
                      <a:pt x="231819" y="2537138"/>
                    </a:lnTo>
                    <a:lnTo>
                      <a:pt x="270456" y="2562896"/>
                    </a:lnTo>
                    <a:lnTo>
                      <a:pt x="309092" y="2614412"/>
                    </a:lnTo>
                    <a:lnTo>
                      <a:pt x="334850" y="2640169"/>
                    </a:lnTo>
                    <a:lnTo>
                      <a:pt x="334850" y="2640169"/>
                    </a:lnTo>
                    <a:lnTo>
                      <a:pt x="476518" y="2691685"/>
                    </a:lnTo>
                    <a:lnTo>
                      <a:pt x="515154" y="2665927"/>
                    </a:lnTo>
                    <a:lnTo>
                      <a:pt x="463639" y="2614412"/>
                    </a:lnTo>
                    <a:lnTo>
                      <a:pt x="412123" y="2562896"/>
                    </a:lnTo>
                    <a:lnTo>
                      <a:pt x="347729" y="2485623"/>
                    </a:lnTo>
                    <a:lnTo>
                      <a:pt x="309092" y="2446986"/>
                    </a:lnTo>
                    <a:lnTo>
                      <a:pt x="244698" y="2356834"/>
                    </a:lnTo>
                    <a:lnTo>
                      <a:pt x="231819" y="2331077"/>
                    </a:lnTo>
                    <a:lnTo>
                      <a:pt x="283335" y="2202288"/>
                    </a:lnTo>
                    <a:lnTo>
                      <a:pt x="386366" y="2112136"/>
                    </a:lnTo>
                    <a:lnTo>
                      <a:pt x="502276" y="1983347"/>
                    </a:lnTo>
                    <a:lnTo>
                      <a:pt x="618185" y="1867437"/>
                    </a:lnTo>
                    <a:lnTo>
                      <a:pt x="708338" y="1751527"/>
                    </a:lnTo>
                    <a:lnTo>
                      <a:pt x="850005" y="1622738"/>
                    </a:lnTo>
                    <a:lnTo>
                      <a:pt x="927278" y="1558344"/>
                    </a:lnTo>
                    <a:lnTo>
                      <a:pt x="978794" y="1442434"/>
                    </a:lnTo>
                    <a:lnTo>
                      <a:pt x="965915" y="1365161"/>
                    </a:lnTo>
                    <a:lnTo>
                      <a:pt x="940157" y="1275009"/>
                    </a:lnTo>
                    <a:lnTo>
                      <a:pt x="940157" y="1081826"/>
                    </a:lnTo>
                    <a:lnTo>
                      <a:pt x="914400" y="850006"/>
                    </a:lnTo>
                    <a:lnTo>
                      <a:pt x="901521" y="682581"/>
                    </a:lnTo>
                    <a:lnTo>
                      <a:pt x="888642" y="553792"/>
                    </a:lnTo>
                    <a:lnTo>
                      <a:pt x="888642" y="476519"/>
                    </a:lnTo>
                    <a:lnTo>
                      <a:pt x="978794" y="566671"/>
                    </a:lnTo>
                    <a:lnTo>
                      <a:pt x="1004552" y="540913"/>
                    </a:lnTo>
                    <a:lnTo>
                      <a:pt x="1081825" y="528034"/>
                    </a:lnTo>
                    <a:lnTo>
                      <a:pt x="1107583" y="553792"/>
                    </a:lnTo>
                    <a:lnTo>
                      <a:pt x="1184856" y="566671"/>
                    </a:lnTo>
                    <a:lnTo>
                      <a:pt x="1210614" y="540913"/>
                    </a:lnTo>
                    <a:lnTo>
                      <a:pt x="1223492" y="489398"/>
                    </a:lnTo>
                    <a:lnTo>
                      <a:pt x="1249250" y="489398"/>
                    </a:lnTo>
                    <a:lnTo>
                      <a:pt x="1275008" y="540913"/>
                    </a:lnTo>
                    <a:lnTo>
                      <a:pt x="1275008" y="579550"/>
                    </a:lnTo>
                    <a:lnTo>
                      <a:pt x="1339402" y="669702"/>
                    </a:lnTo>
                    <a:lnTo>
                      <a:pt x="1378039" y="746975"/>
                    </a:lnTo>
                    <a:lnTo>
                      <a:pt x="1455312" y="1004553"/>
                    </a:lnTo>
                    <a:lnTo>
                      <a:pt x="1493949" y="1184857"/>
                    </a:lnTo>
                    <a:lnTo>
                      <a:pt x="1493949" y="1287888"/>
                    </a:lnTo>
                    <a:lnTo>
                      <a:pt x="1468191" y="1352282"/>
                    </a:lnTo>
                    <a:lnTo>
                      <a:pt x="1455312" y="1429555"/>
                    </a:lnTo>
                    <a:lnTo>
                      <a:pt x="1455312" y="1493950"/>
                    </a:lnTo>
                    <a:cubicBezTo>
                      <a:pt x="1509510" y="1561696"/>
                      <a:pt x="1479340" y="1558344"/>
                      <a:pt x="1519707" y="1558344"/>
                    </a:cubicBezTo>
                    <a:lnTo>
                      <a:pt x="1545464" y="1622738"/>
                    </a:lnTo>
                    <a:lnTo>
                      <a:pt x="1545464" y="1738648"/>
                    </a:lnTo>
                    <a:lnTo>
                      <a:pt x="1571222" y="1931831"/>
                    </a:lnTo>
                    <a:lnTo>
                      <a:pt x="1558343" y="2163651"/>
                    </a:lnTo>
                    <a:lnTo>
                      <a:pt x="1558343" y="2369713"/>
                    </a:lnTo>
                    <a:lnTo>
                      <a:pt x="1506828" y="2498502"/>
                    </a:lnTo>
                    <a:lnTo>
                      <a:pt x="1455312" y="2588654"/>
                    </a:lnTo>
                    <a:lnTo>
                      <a:pt x="1442433" y="2640169"/>
                    </a:lnTo>
                    <a:lnTo>
                      <a:pt x="1455312" y="2704564"/>
                    </a:lnTo>
                    <a:lnTo>
                      <a:pt x="1506828" y="273032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5638272" y="837600"/>
                <a:ext cx="1790013" cy="1222846"/>
              </a:xfrm>
              <a:custGeom>
                <a:avLst/>
                <a:gdLst>
                  <a:gd name="connsiteX0" fmla="*/ 90152 w 1790163"/>
                  <a:gd name="connsiteY0" fmla="*/ 1223493 h 1223493"/>
                  <a:gd name="connsiteX1" fmla="*/ 128789 w 1790163"/>
                  <a:gd name="connsiteY1" fmla="*/ 1197735 h 1223493"/>
                  <a:gd name="connsiteX2" fmla="*/ 154546 w 1790163"/>
                  <a:gd name="connsiteY2" fmla="*/ 1159099 h 1223493"/>
                  <a:gd name="connsiteX3" fmla="*/ 218941 w 1790163"/>
                  <a:gd name="connsiteY3" fmla="*/ 1146220 h 1223493"/>
                  <a:gd name="connsiteX4" fmla="*/ 270456 w 1790163"/>
                  <a:gd name="connsiteY4" fmla="*/ 1081825 h 1223493"/>
                  <a:gd name="connsiteX5" fmla="*/ 309093 w 1790163"/>
                  <a:gd name="connsiteY5" fmla="*/ 1043189 h 1223493"/>
                  <a:gd name="connsiteX6" fmla="*/ 399245 w 1790163"/>
                  <a:gd name="connsiteY6" fmla="*/ 1030310 h 1223493"/>
                  <a:gd name="connsiteX7" fmla="*/ 450760 w 1790163"/>
                  <a:gd name="connsiteY7" fmla="*/ 1004552 h 1223493"/>
                  <a:gd name="connsiteX8" fmla="*/ 656822 w 1790163"/>
                  <a:gd name="connsiteY8" fmla="*/ 1004552 h 1223493"/>
                  <a:gd name="connsiteX9" fmla="*/ 811369 w 1790163"/>
                  <a:gd name="connsiteY9" fmla="*/ 1017431 h 1223493"/>
                  <a:gd name="connsiteX10" fmla="*/ 1081825 w 1790163"/>
                  <a:gd name="connsiteY10" fmla="*/ 1030310 h 1223493"/>
                  <a:gd name="connsiteX11" fmla="*/ 1171977 w 1790163"/>
                  <a:gd name="connsiteY11" fmla="*/ 1030310 h 1223493"/>
                  <a:gd name="connsiteX12" fmla="*/ 1184856 w 1790163"/>
                  <a:gd name="connsiteY12" fmla="*/ 991673 h 1223493"/>
                  <a:gd name="connsiteX13" fmla="*/ 1262129 w 1790163"/>
                  <a:gd name="connsiteY13" fmla="*/ 940158 h 1223493"/>
                  <a:gd name="connsiteX14" fmla="*/ 1275008 w 1790163"/>
                  <a:gd name="connsiteY14" fmla="*/ 875763 h 1223493"/>
                  <a:gd name="connsiteX15" fmla="*/ 1287887 w 1790163"/>
                  <a:gd name="connsiteY15" fmla="*/ 837127 h 1223493"/>
                  <a:gd name="connsiteX16" fmla="*/ 1262129 w 1790163"/>
                  <a:gd name="connsiteY16" fmla="*/ 927279 h 1223493"/>
                  <a:gd name="connsiteX17" fmla="*/ 1262129 w 1790163"/>
                  <a:gd name="connsiteY17" fmla="*/ 953037 h 1223493"/>
                  <a:gd name="connsiteX18" fmla="*/ 1287887 w 1790163"/>
                  <a:gd name="connsiteY18" fmla="*/ 837127 h 1223493"/>
                  <a:gd name="connsiteX19" fmla="*/ 1339403 w 1790163"/>
                  <a:gd name="connsiteY19" fmla="*/ 785611 h 1223493"/>
                  <a:gd name="connsiteX20" fmla="*/ 1468191 w 1790163"/>
                  <a:gd name="connsiteY20" fmla="*/ 682580 h 1223493"/>
                  <a:gd name="connsiteX21" fmla="*/ 1635617 w 1790163"/>
                  <a:gd name="connsiteY21" fmla="*/ 502276 h 1223493"/>
                  <a:gd name="connsiteX22" fmla="*/ 1712890 w 1790163"/>
                  <a:gd name="connsiteY22" fmla="*/ 425003 h 1223493"/>
                  <a:gd name="connsiteX23" fmla="*/ 1738648 w 1790163"/>
                  <a:gd name="connsiteY23" fmla="*/ 270456 h 1223493"/>
                  <a:gd name="connsiteX24" fmla="*/ 1777284 w 1790163"/>
                  <a:gd name="connsiteY24" fmla="*/ 193183 h 1223493"/>
                  <a:gd name="connsiteX25" fmla="*/ 1790163 w 1790163"/>
                  <a:gd name="connsiteY25" fmla="*/ 128789 h 1223493"/>
                  <a:gd name="connsiteX26" fmla="*/ 1777284 w 1790163"/>
                  <a:gd name="connsiteY26" fmla="*/ 103031 h 1223493"/>
                  <a:gd name="connsiteX27" fmla="*/ 1751527 w 1790163"/>
                  <a:gd name="connsiteY27" fmla="*/ 90152 h 1223493"/>
                  <a:gd name="connsiteX28" fmla="*/ 1751527 w 1790163"/>
                  <a:gd name="connsiteY28" fmla="*/ 90152 h 1223493"/>
                  <a:gd name="connsiteX29" fmla="*/ 1687132 w 1790163"/>
                  <a:gd name="connsiteY29" fmla="*/ 25758 h 1223493"/>
                  <a:gd name="connsiteX30" fmla="*/ 1635617 w 1790163"/>
                  <a:gd name="connsiteY30" fmla="*/ 0 h 1223493"/>
                  <a:gd name="connsiteX31" fmla="*/ 1558343 w 1790163"/>
                  <a:gd name="connsiteY31" fmla="*/ 64394 h 1223493"/>
                  <a:gd name="connsiteX32" fmla="*/ 1532586 w 1790163"/>
                  <a:gd name="connsiteY32" fmla="*/ 141668 h 1223493"/>
                  <a:gd name="connsiteX33" fmla="*/ 1519707 w 1790163"/>
                  <a:gd name="connsiteY33" fmla="*/ 257578 h 1223493"/>
                  <a:gd name="connsiteX34" fmla="*/ 1558343 w 1790163"/>
                  <a:gd name="connsiteY34" fmla="*/ 347730 h 1223493"/>
                  <a:gd name="connsiteX35" fmla="*/ 1545465 w 1790163"/>
                  <a:gd name="connsiteY35" fmla="*/ 476518 h 1223493"/>
                  <a:gd name="connsiteX36" fmla="*/ 1171977 w 1790163"/>
                  <a:gd name="connsiteY36" fmla="*/ 811369 h 1223493"/>
                  <a:gd name="connsiteX37" fmla="*/ 1107583 w 1790163"/>
                  <a:gd name="connsiteY37" fmla="*/ 862885 h 1223493"/>
                  <a:gd name="connsiteX38" fmla="*/ 1094704 w 1790163"/>
                  <a:gd name="connsiteY38" fmla="*/ 901521 h 1223493"/>
                  <a:gd name="connsiteX39" fmla="*/ 1068946 w 1790163"/>
                  <a:gd name="connsiteY39" fmla="*/ 901521 h 1223493"/>
                  <a:gd name="connsiteX40" fmla="*/ 1068946 w 1790163"/>
                  <a:gd name="connsiteY40" fmla="*/ 901521 h 1223493"/>
                  <a:gd name="connsiteX41" fmla="*/ 1017431 w 1790163"/>
                  <a:gd name="connsiteY41" fmla="*/ 927279 h 1223493"/>
                  <a:gd name="connsiteX42" fmla="*/ 991673 w 1790163"/>
                  <a:gd name="connsiteY42" fmla="*/ 953037 h 1223493"/>
                  <a:gd name="connsiteX43" fmla="*/ 772732 w 1790163"/>
                  <a:gd name="connsiteY43" fmla="*/ 927279 h 1223493"/>
                  <a:gd name="connsiteX44" fmla="*/ 553791 w 1790163"/>
                  <a:gd name="connsiteY44" fmla="*/ 901521 h 1223493"/>
                  <a:gd name="connsiteX45" fmla="*/ 450760 w 1790163"/>
                  <a:gd name="connsiteY45" fmla="*/ 914400 h 1223493"/>
                  <a:gd name="connsiteX46" fmla="*/ 360608 w 1790163"/>
                  <a:gd name="connsiteY46" fmla="*/ 875763 h 1223493"/>
                  <a:gd name="connsiteX47" fmla="*/ 309093 w 1790163"/>
                  <a:gd name="connsiteY47" fmla="*/ 837127 h 1223493"/>
                  <a:gd name="connsiteX48" fmla="*/ 231819 w 1790163"/>
                  <a:gd name="connsiteY48" fmla="*/ 850006 h 1223493"/>
                  <a:gd name="connsiteX49" fmla="*/ 154546 w 1790163"/>
                  <a:gd name="connsiteY49" fmla="*/ 875763 h 1223493"/>
                  <a:gd name="connsiteX50" fmla="*/ 115910 w 1790163"/>
                  <a:gd name="connsiteY50" fmla="*/ 927279 h 1223493"/>
                  <a:gd name="connsiteX51" fmla="*/ 38636 w 1790163"/>
                  <a:gd name="connsiteY51" fmla="*/ 965916 h 1223493"/>
                  <a:gd name="connsiteX52" fmla="*/ 0 w 1790163"/>
                  <a:gd name="connsiteY52" fmla="*/ 1004552 h 1223493"/>
                  <a:gd name="connsiteX53" fmla="*/ 25758 w 1790163"/>
                  <a:gd name="connsiteY53" fmla="*/ 1068947 h 1223493"/>
                  <a:gd name="connsiteX54" fmla="*/ 51515 w 1790163"/>
                  <a:gd name="connsiteY54" fmla="*/ 1146220 h 1223493"/>
                  <a:gd name="connsiteX55" fmla="*/ 90152 w 1790163"/>
                  <a:gd name="connsiteY55" fmla="*/ 1223493 h 122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790163" h="1223493">
                    <a:moveTo>
                      <a:pt x="90152" y="1223493"/>
                    </a:moveTo>
                    <a:cubicBezTo>
                      <a:pt x="103031" y="1214907"/>
                      <a:pt x="117844" y="1208680"/>
                      <a:pt x="128789" y="1197735"/>
                    </a:cubicBezTo>
                    <a:cubicBezTo>
                      <a:pt x="139734" y="1186790"/>
                      <a:pt x="154546" y="1159099"/>
                      <a:pt x="154546" y="1159099"/>
                    </a:cubicBezTo>
                    <a:cubicBezTo>
                      <a:pt x="176011" y="1154806"/>
                      <a:pt x="199362" y="1156010"/>
                      <a:pt x="218941" y="1146220"/>
                    </a:cubicBezTo>
                    <a:cubicBezTo>
                      <a:pt x="249223" y="1131079"/>
                      <a:pt x="257412" y="1107912"/>
                      <a:pt x="270456" y="1081825"/>
                    </a:cubicBezTo>
                    <a:cubicBezTo>
                      <a:pt x="283335" y="1068946"/>
                      <a:pt x="293938" y="1053292"/>
                      <a:pt x="309093" y="1043189"/>
                    </a:cubicBezTo>
                    <a:cubicBezTo>
                      <a:pt x="336557" y="1024880"/>
                      <a:pt x="368892" y="1030310"/>
                      <a:pt x="399245" y="1030310"/>
                    </a:cubicBezTo>
                    <a:cubicBezTo>
                      <a:pt x="441453" y="1002171"/>
                      <a:pt x="422403" y="1004552"/>
                      <a:pt x="450760" y="1004552"/>
                    </a:cubicBezTo>
                    <a:lnTo>
                      <a:pt x="656822" y="1004552"/>
                    </a:lnTo>
                    <a:cubicBezTo>
                      <a:pt x="785532" y="1018853"/>
                      <a:pt x="733858" y="1017431"/>
                      <a:pt x="811369" y="1017431"/>
                    </a:cubicBezTo>
                    <a:cubicBezTo>
                      <a:pt x="943116" y="1043781"/>
                      <a:pt x="853873" y="1030310"/>
                      <a:pt x="1081825" y="1030310"/>
                    </a:cubicBezTo>
                    <a:lnTo>
                      <a:pt x="1171977" y="1030310"/>
                    </a:lnTo>
                    <a:cubicBezTo>
                      <a:pt x="1176270" y="1017431"/>
                      <a:pt x="1175257" y="1001272"/>
                      <a:pt x="1184856" y="991673"/>
                    </a:cubicBezTo>
                    <a:cubicBezTo>
                      <a:pt x="1206746" y="969783"/>
                      <a:pt x="1262129" y="940158"/>
                      <a:pt x="1262129" y="940158"/>
                    </a:cubicBezTo>
                    <a:cubicBezTo>
                      <a:pt x="1266422" y="918693"/>
                      <a:pt x="1269699" y="896999"/>
                      <a:pt x="1275008" y="875763"/>
                    </a:cubicBezTo>
                    <a:cubicBezTo>
                      <a:pt x="1278301" y="862593"/>
                      <a:pt x="1287887" y="823552"/>
                      <a:pt x="1287887" y="837127"/>
                    </a:cubicBezTo>
                    <a:cubicBezTo>
                      <a:pt x="1287887" y="869133"/>
                      <a:pt x="1268202" y="896914"/>
                      <a:pt x="1262129" y="927279"/>
                    </a:cubicBezTo>
                    <a:cubicBezTo>
                      <a:pt x="1260445" y="935698"/>
                      <a:pt x="1262129" y="944451"/>
                      <a:pt x="1262129" y="953037"/>
                    </a:cubicBezTo>
                    <a:lnTo>
                      <a:pt x="1287887" y="837127"/>
                    </a:lnTo>
                    <a:lnTo>
                      <a:pt x="1339403" y="785611"/>
                    </a:lnTo>
                    <a:lnTo>
                      <a:pt x="1468191" y="682580"/>
                    </a:lnTo>
                    <a:lnTo>
                      <a:pt x="1635617" y="502276"/>
                    </a:lnTo>
                    <a:lnTo>
                      <a:pt x="1712890" y="425003"/>
                    </a:lnTo>
                    <a:lnTo>
                      <a:pt x="1738648" y="270456"/>
                    </a:lnTo>
                    <a:lnTo>
                      <a:pt x="1777284" y="193183"/>
                    </a:lnTo>
                    <a:lnTo>
                      <a:pt x="1790163" y="128789"/>
                    </a:lnTo>
                    <a:lnTo>
                      <a:pt x="1777284" y="103031"/>
                    </a:lnTo>
                    <a:lnTo>
                      <a:pt x="1751527" y="90152"/>
                    </a:lnTo>
                    <a:lnTo>
                      <a:pt x="1751527" y="90152"/>
                    </a:lnTo>
                    <a:lnTo>
                      <a:pt x="1687132" y="25758"/>
                    </a:lnTo>
                    <a:lnTo>
                      <a:pt x="1635617" y="0"/>
                    </a:lnTo>
                    <a:cubicBezTo>
                      <a:pt x="1574387" y="45922"/>
                      <a:pt x="1599279" y="23459"/>
                      <a:pt x="1558343" y="64394"/>
                    </a:cubicBezTo>
                    <a:lnTo>
                      <a:pt x="1532586" y="141668"/>
                    </a:lnTo>
                    <a:cubicBezTo>
                      <a:pt x="1514501" y="214007"/>
                      <a:pt x="1519707" y="175483"/>
                      <a:pt x="1519707" y="257578"/>
                    </a:cubicBezTo>
                    <a:lnTo>
                      <a:pt x="1558343" y="347730"/>
                    </a:lnTo>
                    <a:lnTo>
                      <a:pt x="1545465" y="476518"/>
                    </a:lnTo>
                    <a:lnTo>
                      <a:pt x="1171977" y="811369"/>
                    </a:lnTo>
                    <a:lnTo>
                      <a:pt x="1107583" y="862885"/>
                    </a:lnTo>
                    <a:lnTo>
                      <a:pt x="1094704" y="901521"/>
                    </a:lnTo>
                    <a:lnTo>
                      <a:pt x="1068946" y="901521"/>
                    </a:lnTo>
                    <a:lnTo>
                      <a:pt x="1068946" y="901521"/>
                    </a:lnTo>
                    <a:lnTo>
                      <a:pt x="1017431" y="927279"/>
                    </a:lnTo>
                    <a:lnTo>
                      <a:pt x="991673" y="953037"/>
                    </a:lnTo>
                    <a:lnTo>
                      <a:pt x="772732" y="927279"/>
                    </a:lnTo>
                    <a:lnTo>
                      <a:pt x="553791" y="901521"/>
                    </a:lnTo>
                    <a:lnTo>
                      <a:pt x="450760" y="914400"/>
                    </a:lnTo>
                    <a:lnTo>
                      <a:pt x="360608" y="875763"/>
                    </a:lnTo>
                    <a:lnTo>
                      <a:pt x="309093" y="837127"/>
                    </a:lnTo>
                    <a:lnTo>
                      <a:pt x="231819" y="850006"/>
                    </a:lnTo>
                    <a:lnTo>
                      <a:pt x="154546" y="875763"/>
                    </a:lnTo>
                    <a:lnTo>
                      <a:pt x="115910" y="927279"/>
                    </a:lnTo>
                    <a:lnTo>
                      <a:pt x="38636" y="965916"/>
                    </a:lnTo>
                    <a:lnTo>
                      <a:pt x="0" y="1004552"/>
                    </a:lnTo>
                    <a:lnTo>
                      <a:pt x="25758" y="1068947"/>
                    </a:lnTo>
                    <a:lnTo>
                      <a:pt x="51515" y="1146220"/>
                    </a:lnTo>
                    <a:lnTo>
                      <a:pt x="90152" y="122349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 rot="21337237">
                <a:off x="4873279" y="1695271"/>
                <a:ext cx="579216" cy="1956553"/>
              </a:xfrm>
              <a:custGeom>
                <a:avLst/>
                <a:gdLst>
                  <a:gd name="connsiteX0" fmla="*/ 579549 w 579549"/>
                  <a:gd name="connsiteY0" fmla="*/ 25758 h 1957589"/>
                  <a:gd name="connsiteX1" fmla="*/ 540912 w 579549"/>
                  <a:gd name="connsiteY1" fmla="*/ 12879 h 1957589"/>
                  <a:gd name="connsiteX2" fmla="*/ 450760 w 579549"/>
                  <a:gd name="connsiteY2" fmla="*/ 0 h 1957589"/>
                  <a:gd name="connsiteX3" fmla="*/ 425003 w 579549"/>
                  <a:gd name="connsiteY3" fmla="*/ 77273 h 1957589"/>
                  <a:gd name="connsiteX4" fmla="*/ 373487 w 579549"/>
                  <a:gd name="connsiteY4" fmla="*/ 128789 h 1957589"/>
                  <a:gd name="connsiteX5" fmla="*/ 334850 w 579549"/>
                  <a:gd name="connsiteY5" fmla="*/ 270457 h 1957589"/>
                  <a:gd name="connsiteX6" fmla="*/ 296214 w 579549"/>
                  <a:gd name="connsiteY6" fmla="*/ 347730 h 1957589"/>
                  <a:gd name="connsiteX7" fmla="*/ 206062 w 579549"/>
                  <a:gd name="connsiteY7" fmla="*/ 515155 h 1957589"/>
                  <a:gd name="connsiteX8" fmla="*/ 103031 w 579549"/>
                  <a:gd name="connsiteY8" fmla="*/ 682581 h 1957589"/>
                  <a:gd name="connsiteX9" fmla="*/ 25758 w 579549"/>
                  <a:gd name="connsiteY9" fmla="*/ 785611 h 1957589"/>
                  <a:gd name="connsiteX10" fmla="*/ 0 w 579549"/>
                  <a:gd name="connsiteY10" fmla="*/ 811369 h 1957589"/>
                  <a:gd name="connsiteX11" fmla="*/ 0 w 579549"/>
                  <a:gd name="connsiteY11" fmla="*/ 965916 h 1957589"/>
                  <a:gd name="connsiteX12" fmla="*/ 25758 w 579549"/>
                  <a:gd name="connsiteY12" fmla="*/ 1056068 h 1957589"/>
                  <a:gd name="connsiteX13" fmla="*/ 115910 w 579549"/>
                  <a:gd name="connsiteY13" fmla="*/ 1326524 h 1957589"/>
                  <a:gd name="connsiteX14" fmla="*/ 167425 w 579549"/>
                  <a:gd name="connsiteY14" fmla="*/ 1455313 h 1957589"/>
                  <a:gd name="connsiteX15" fmla="*/ 180304 w 579549"/>
                  <a:gd name="connsiteY15" fmla="*/ 1558344 h 1957589"/>
                  <a:gd name="connsiteX16" fmla="*/ 180304 w 579549"/>
                  <a:gd name="connsiteY16" fmla="*/ 1674254 h 1957589"/>
                  <a:gd name="connsiteX17" fmla="*/ 128788 w 579549"/>
                  <a:gd name="connsiteY17" fmla="*/ 1777285 h 1957589"/>
                  <a:gd name="connsiteX18" fmla="*/ 64394 w 579549"/>
                  <a:gd name="connsiteY18" fmla="*/ 1906073 h 1957589"/>
                  <a:gd name="connsiteX19" fmla="*/ 51515 w 579549"/>
                  <a:gd name="connsiteY19" fmla="*/ 1944710 h 1957589"/>
                  <a:gd name="connsiteX20" fmla="*/ 141667 w 579549"/>
                  <a:gd name="connsiteY20" fmla="*/ 1931831 h 1957589"/>
                  <a:gd name="connsiteX21" fmla="*/ 154546 w 579549"/>
                  <a:gd name="connsiteY21" fmla="*/ 1957589 h 1957589"/>
                  <a:gd name="connsiteX22" fmla="*/ 180304 w 579549"/>
                  <a:gd name="connsiteY22" fmla="*/ 1944710 h 1957589"/>
                  <a:gd name="connsiteX23" fmla="*/ 218941 w 579549"/>
                  <a:gd name="connsiteY23" fmla="*/ 1944710 h 1957589"/>
                  <a:gd name="connsiteX24" fmla="*/ 296214 w 579549"/>
                  <a:gd name="connsiteY24" fmla="*/ 1918952 h 1957589"/>
                  <a:gd name="connsiteX25" fmla="*/ 334850 w 579549"/>
                  <a:gd name="connsiteY25" fmla="*/ 1803042 h 1957589"/>
                  <a:gd name="connsiteX26" fmla="*/ 360608 w 579549"/>
                  <a:gd name="connsiteY26" fmla="*/ 1828800 h 1957589"/>
                  <a:gd name="connsiteX27" fmla="*/ 386366 w 579549"/>
                  <a:gd name="connsiteY27" fmla="*/ 1751527 h 1957589"/>
                  <a:gd name="connsiteX28" fmla="*/ 373487 w 579549"/>
                  <a:gd name="connsiteY28" fmla="*/ 1674254 h 1957589"/>
                  <a:gd name="connsiteX29" fmla="*/ 309093 w 579549"/>
                  <a:gd name="connsiteY29" fmla="*/ 1532586 h 1957589"/>
                  <a:gd name="connsiteX30" fmla="*/ 309093 w 579549"/>
                  <a:gd name="connsiteY30" fmla="*/ 1506828 h 1957589"/>
                  <a:gd name="connsiteX31" fmla="*/ 257577 w 579549"/>
                  <a:gd name="connsiteY31" fmla="*/ 1390919 h 1957589"/>
                  <a:gd name="connsiteX32" fmla="*/ 244698 w 579549"/>
                  <a:gd name="connsiteY32" fmla="*/ 1339403 h 1957589"/>
                  <a:gd name="connsiteX33" fmla="*/ 231819 w 579549"/>
                  <a:gd name="connsiteY33" fmla="*/ 1249251 h 1957589"/>
                  <a:gd name="connsiteX34" fmla="*/ 180304 w 579549"/>
                  <a:gd name="connsiteY34" fmla="*/ 1133341 h 1957589"/>
                  <a:gd name="connsiteX35" fmla="*/ 141667 w 579549"/>
                  <a:gd name="connsiteY35" fmla="*/ 1043189 h 1957589"/>
                  <a:gd name="connsiteX36" fmla="*/ 115910 w 579549"/>
                  <a:gd name="connsiteY36" fmla="*/ 914400 h 1957589"/>
                  <a:gd name="connsiteX37" fmla="*/ 115910 w 579549"/>
                  <a:gd name="connsiteY37" fmla="*/ 811369 h 1957589"/>
                  <a:gd name="connsiteX38" fmla="*/ 141667 w 579549"/>
                  <a:gd name="connsiteY38" fmla="*/ 695459 h 1957589"/>
                  <a:gd name="connsiteX39" fmla="*/ 218941 w 579549"/>
                  <a:gd name="connsiteY39" fmla="*/ 605307 h 1957589"/>
                  <a:gd name="connsiteX40" fmla="*/ 321972 w 579549"/>
                  <a:gd name="connsiteY40" fmla="*/ 515155 h 1957589"/>
                  <a:gd name="connsiteX41" fmla="*/ 437881 w 579549"/>
                  <a:gd name="connsiteY41" fmla="*/ 412124 h 1957589"/>
                  <a:gd name="connsiteX42" fmla="*/ 489397 w 579549"/>
                  <a:gd name="connsiteY42" fmla="*/ 283335 h 1957589"/>
                  <a:gd name="connsiteX43" fmla="*/ 540912 w 579549"/>
                  <a:gd name="connsiteY43" fmla="*/ 167426 h 1957589"/>
                  <a:gd name="connsiteX44" fmla="*/ 579549 w 579549"/>
                  <a:gd name="connsiteY44" fmla="*/ 90152 h 1957589"/>
                  <a:gd name="connsiteX45" fmla="*/ 579549 w 579549"/>
                  <a:gd name="connsiteY45" fmla="*/ 25758 h 1957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79549" h="1957589">
                    <a:moveTo>
                      <a:pt x="579549" y="25758"/>
                    </a:moveTo>
                    <a:cubicBezTo>
                      <a:pt x="566670" y="21465"/>
                      <a:pt x="554224" y="15541"/>
                      <a:pt x="540912" y="12879"/>
                    </a:cubicBezTo>
                    <a:cubicBezTo>
                      <a:pt x="511146" y="6926"/>
                      <a:pt x="450760" y="0"/>
                      <a:pt x="450760" y="0"/>
                    </a:cubicBezTo>
                    <a:lnTo>
                      <a:pt x="425003" y="77273"/>
                    </a:lnTo>
                    <a:lnTo>
                      <a:pt x="373487" y="128789"/>
                    </a:lnTo>
                    <a:cubicBezTo>
                      <a:pt x="346731" y="289323"/>
                      <a:pt x="384660" y="320263"/>
                      <a:pt x="334850" y="270457"/>
                    </a:cubicBezTo>
                    <a:cubicBezTo>
                      <a:pt x="291062" y="328841"/>
                      <a:pt x="296214" y="300507"/>
                      <a:pt x="296214" y="347730"/>
                    </a:cubicBezTo>
                    <a:lnTo>
                      <a:pt x="206062" y="515155"/>
                    </a:lnTo>
                    <a:cubicBezTo>
                      <a:pt x="97981" y="663767"/>
                      <a:pt x="103031" y="598432"/>
                      <a:pt x="103031" y="682581"/>
                    </a:cubicBezTo>
                    <a:lnTo>
                      <a:pt x="25758" y="785611"/>
                    </a:lnTo>
                    <a:lnTo>
                      <a:pt x="0" y="811369"/>
                    </a:lnTo>
                    <a:lnTo>
                      <a:pt x="0" y="965916"/>
                    </a:lnTo>
                    <a:lnTo>
                      <a:pt x="25758" y="1056068"/>
                    </a:lnTo>
                    <a:lnTo>
                      <a:pt x="115910" y="1326524"/>
                    </a:lnTo>
                    <a:lnTo>
                      <a:pt x="167425" y="1455313"/>
                    </a:lnTo>
                    <a:lnTo>
                      <a:pt x="180304" y="1558344"/>
                    </a:lnTo>
                    <a:lnTo>
                      <a:pt x="180304" y="1674254"/>
                    </a:lnTo>
                    <a:lnTo>
                      <a:pt x="128788" y="1777285"/>
                    </a:lnTo>
                    <a:lnTo>
                      <a:pt x="64394" y="1906073"/>
                    </a:lnTo>
                    <a:lnTo>
                      <a:pt x="51515" y="1944710"/>
                    </a:lnTo>
                    <a:lnTo>
                      <a:pt x="141667" y="1931831"/>
                    </a:lnTo>
                    <a:lnTo>
                      <a:pt x="154546" y="1957589"/>
                    </a:lnTo>
                    <a:lnTo>
                      <a:pt x="180304" y="1944710"/>
                    </a:lnTo>
                    <a:lnTo>
                      <a:pt x="218941" y="1944710"/>
                    </a:lnTo>
                    <a:lnTo>
                      <a:pt x="296214" y="1918952"/>
                    </a:lnTo>
                    <a:lnTo>
                      <a:pt x="334850" y="1803042"/>
                    </a:lnTo>
                    <a:lnTo>
                      <a:pt x="360608" y="1828800"/>
                    </a:lnTo>
                    <a:lnTo>
                      <a:pt x="386366" y="1751527"/>
                    </a:lnTo>
                    <a:lnTo>
                      <a:pt x="373487" y="1674254"/>
                    </a:lnTo>
                    <a:cubicBezTo>
                      <a:pt x="319717" y="1539828"/>
                      <a:pt x="354666" y="1578159"/>
                      <a:pt x="309093" y="1532586"/>
                    </a:cubicBezTo>
                    <a:lnTo>
                      <a:pt x="309093" y="1506828"/>
                    </a:lnTo>
                    <a:lnTo>
                      <a:pt x="257577" y="1390919"/>
                    </a:lnTo>
                    <a:lnTo>
                      <a:pt x="244698" y="1339403"/>
                    </a:lnTo>
                    <a:lnTo>
                      <a:pt x="231819" y="1249251"/>
                    </a:lnTo>
                    <a:lnTo>
                      <a:pt x="180304" y="1133341"/>
                    </a:lnTo>
                    <a:lnTo>
                      <a:pt x="141667" y="1043189"/>
                    </a:lnTo>
                    <a:lnTo>
                      <a:pt x="115910" y="914400"/>
                    </a:lnTo>
                    <a:lnTo>
                      <a:pt x="115910" y="811369"/>
                    </a:lnTo>
                    <a:lnTo>
                      <a:pt x="141667" y="695459"/>
                    </a:lnTo>
                    <a:lnTo>
                      <a:pt x="218941" y="605307"/>
                    </a:lnTo>
                    <a:cubicBezTo>
                      <a:pt x="312129" y="512119"/>
                      <a:pt x="266595" y="515155"/>
                      <a:pt x="321972" y="515155"/>
                    </a:cubicBezTo>
                    <a:lnTo>
                      <a:pt x="437881" y="412124"/>
                    </a:lnTo>
                    <a:lnTo>
                      <a:pt x="489397" y="283335"/>
                    </a:lnTo>
                    <a:lnTo>
                      <a:pt x="540912" y="167426"/>
                    </a:lnTo>
                    <a:lnTo>
                      <a:pt x="579549" y="90152"/>
                    </a:lnTo>
                    <a:lnTo>
                      <a:pt x="579549" y="2575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5" name="Freeform 14"/>
          <p:cNvSpPr/>
          <p:nvPr/>
        </p:nvSpPr>
        <p:spPr>
          <a:xfrm>
            <a:off x="-742950" y="5105400"/>
            <a:ext cx="10621104" cy="2266950"/>
          </a:xfrm>
          <a:custGeom>
            <a:avLst/>
            <a:gdLst>
              <a:gd name="connsiteX0" fmla="*/ 323850 w 10621104"/>
              <a:gd name="connsiteY0" fmla="*/ 819150 h 2266950"/>
              <a:gd name="connsiteX1" fmla="*/ 533400 w 10621104"/>
              <a:gd name="connsiteY1" fmla="*/ 590550 h 2266950"/>
              <a:gd name="connsiteX2" fmla="*/ 590550 w 10621104"/>
              <a:gd name="connsiteY2" fmla="*/ 552450 h 2266950"/>
              <a:gd name="connsiteX3" fmla="*/ 666750 w 10621104"/>
              <a:gd name="connsiteY3" fmla="*/ 495300 h 2266950"/>
              <a:gd name="connsiteX4" fmla="*/ 781050 w 10621104"/>
              <a:gd name="connsiteY4" fmla="*/ 419100 h 2266950"/>
              <a:gd name="connsiteX5" fmla="*/ 914400 w 10621104"/>
              <a:gd name="connsiteY5" fmla="*/ 323850 h 2266950"/>
              <a:gd name="connsiteX6" fmla="*/ 971550 w 10621104"/>
              <a:gd name="connsiteY6" fmla="*/ 304800 h 2266950"/>
              <a:gd name="connsiteX7" fmla="*/ 1123950 w 10621104"/>
              <a:gd name="connsiteY7" fmla="*/ 209550 h 2266950"/>
              <a:gd name="connsiteX8" fmla="*/ 1238250 w 10621104"/>
              <a:gd name="connsiteY8" fmla="*/ 152400 h 2266950"/>
              <a:gd name="connsiteX9" fmla="*/ 1219200 w 10621104"/>
              <a:gd name="connsiteY9" fmla="*/ 209550 h 2266950"/>
              <a:gd name="connsiteX10" fmla="*/ 1104900 w 10621104"/>
              <a:gd name="connsiteY10" fmla="*/ 342900 h 2266950"/>
              <a:gd name="connsiteX11" fmla="*/ 1257300 w 10621104"/>
              <a:gd name="connsiteY11" fmla="*/ 381000 h 2266950"/>
              <a:gd name="connsiteX12" fmla="*/ 1238250 w 10621104"/>
              <a:gd name="connsiteY12" fmla="*/ 438150 h 2266950"/>
              <a:gd name="connsiteX13" fmla="*/ 1752600 w 10621104"/>
              <a:gd name="connsiteY13" fmla="*/ 476250 h 2266950"/>
              <a:gd name="connsiteX14" fmla="*/ 1866900 w 10621104"/>
              <a:gd name="connsiteY14" fmla="*/ 495300 h 2266950"/>
              <a:gd name="connsiteX15" fmla="*/ 2171700 w 10621104"/>
              <a:gd name="connsiteY15" fmla="*/ 514350 h 2266950"/>
              <a:gd name="connsiteX16" fmla="*/ 2190750 w 10621104"/>
              <a:gd name="connsiteY16" fmla="*/ 666750 h 2266950"/>
              <a:gd name="connsiteX17" fmla="*/ 2247900 w 10621104"/>
              <a:gd name="connsiteY17" fmla="*/ 685800 h 2266950"/>
              <a:gd name="connsiteX18" fmla="*/ 2895600 w 10621104"/>
              <a:gd name="connsiteY18" fmla="*/ 704850 h 2266950"/>
              <a:gd name="connsiteX19" fmla="*/ 3181350 w 10621104"/>
              <a:gd name="connsiteY19" fmla="*/ 685800 h 2266950"/>
              <a:gd name="connsiteX20" fmla="*/ 3238500 w 10621104"/>
              <a:gd name="connsiteY20" fmla="*/ 647700 h 2266950"/>
              <a:gd name="connsiteX21" fmla="*/ 3638550 w 10621104"/>
              <a:gd name="connsiteY21" fmla="*/ 628650 h 2266950"/>
              <a:gd name="connsiteX22" fmla="*/ 3829050 w 10621104"/>
              <a:gd name="connsiteY22" fmla="*/ 590550 h 2266950"/>
              <a:gd name="connsiteX23" fmla="*/ 3981450 w 10621104"/>
              <a:gd name="connsiteY23" fmla="*/ 533400 h 2266950"/>
              <a:gd name="connsiteX24" fmla="*/ 3962400 w 10621104"/>
              <a:gd name="connsiteY24" fmla="*/ 609600 h 2266950"/>
              <a:gd name="connsiteX25" fmla="*/ 3924300 w 10621104"/>
              <a:gd name="connsiteY25" fmla="*/ 666750 h 2266950"/>
              <a:gd name="connsiteX26" fmla="*/ 3867150 w 10621104"/>
              <a:gd name="connsiteY26" fmla="*/ 723900 h 2266950"/>
              <a:gd name="connsiteX27" fmla="*/ 3924300 w 10621104"/>
              <a:gd name="connsiteY27" fmla="*/ 685800 h 2266950"/>
              <a:gd name="connsiteX28" fmla="*/ 4000500 w 10621104"/>
              <a:gd name="connsiteY28" fmla="*/ 666750 h 2266950"/>
              <a:gd name="connsiteX29" fmla="*/ 4133850 w 10621104"/>
              <a:gd name="connsiteY29" fmla="*/ 609600 h 2266950"/>
              <a:gd name="connsiteX30" fmla="*/ 4210050 w 10621104"/>
              <a:gd name="connsiteY30" fmla="*/ 590550 h 2266950"/>
              <a:gd name="connsiteX31" fmla="*/ 4362450 w 10621104"/>
              <a:gd name="connsiteY31" fmla="*/ 552450 h 2266950"/>
              <a:gd name="connsiteX32" fmla="*/ 4419600 w 10621104"/>
              <a:gd name="connsiteY32" fmla="*/ 514350 h 2266950"/>
              <a:gd name="connsiteX33" fmla="*/ 4705350 w 10621104"/>
              <a:gd name="connsiteY33" fmla="*/ 419100 h 2266950"/>
              <a:gd name="connsiteX34" fmla="*/ 4857750 w 10621104"/>
              <a:gd name="connsiteY34" fmla="*/ 361950 h 2266950"/>
              <a:gd name="connsiteX35" fmla="*/ 4914900 w 10621104"/>
              <a:gd name="connsiteY35" fmla="*/ 342900 h 2266950"/>
              <a:gd name="connsiteX36" fmla="*/ 4857750 w 10621104"/>
              <a:gd name="connsiteY36" fmla="*/ 457200 h 2266950"/>
              <a:gd name="connsiteX37" fmla="*/ 4819650 w 10621104"/>
              <a:gd name="connsiteY37" fmla="*/ 552450 h 2266950"/>
              <a:gd name="connsiteX38" fmla="*/ 4914900 w 10621104"/>
              <a:gd name="connsiteY38" fmla="*/ 495300 h 2266950"/>
              <a:gd name="connsiteX39" fmla="*/ 5086350 w 10621104"/>
              <a:gd name="connsiteY39" fmla="*/ 476250 h 2266950"/>
              <a:gd name="connsiteX40" fmla="*/ 5124450 w 10621104"/>
              <a:gd name="connsiteY40" fmla="*/ 609600 h 2266950"/>
              <a:gd name="connsiteX41" fmla="*/ 5391150 w 10621104"/>
              <a:gd name="connsiteY41" fmla="*/ 514350 h 2266950"/>
              <a:gd name="connsiteX42" fmla="*/ 5829300 w 10621104"/>
              <a:gd name="connsiteY42" fmla="*/ 381000 h 2266950"/>
              <a:gd name="connsiteX43" fmla="*/ 6000750 w 10621104"/>
              <a:gd name="connsiteY43" fmla="*/ 323850 h 2266950"/>
              <a:gd name="connsiteX44" fmla="*/ 6096000 w 10621104"/>
              <a:gd name="connsiteY44" fmla="*/ 342900 h 2266950"/>
              <a:gd name="connsiteX45" fmla="*/ 6648450 w 10621104"/>
              <a:gd name="connsiteY45" fmla="*/ 228600 h 2266950"/>
              <a:gd name="connsiteX46" fmla="*/ 7105650 w 10621104"/>
              <a:gd name="connsiteY46" fmla="*/ 152400 h 2266950"/>
              <a:gd name="connsiteX47" fmla="*/ 7162800 w 10621104"/>
              <a:gd name="connsiteY47" fmla="*/ 171450 h 2266950"/>
              <a:gd name="connsiteX48" fmla="*/ 7029450 w 10621104"/>
              <a:gd name="connsiteY48" fmla="*/ 342900 h 2266950"/>
              <a:gd name="connsiteX49" fmla="*/ 7124700 w 10621104"/>
              <a:gd name="connsiteY49" fmla="*/ 304800 h 2266950"/>
              <a:gd name="connsiteX50" fmla="*/ 7258050 w 10621104"/>
              <a:gd name="connsiteY50" fmla="*/ 266700 h 2266950"/>
              <a:gd name="connsiteX51" fmla="*/ 7505700 w 10621104"/>
              <a:gd name="connsiteY51" fmla="*/ 228600 h 2266950"/>
              <a:gd name="connsiteX52" fmla="*/ 7486650 w 10621104"/>
              <a:gd name="connsiteY52" fmla="*/ 285750 h 2266950"/>
              <a:gd name="connsiteX53" fmla="*/ 7562850 w 10621104"/>
              <a:gd name="connsiteY53" fmla="*/ 247650 h 2266950"/>
              <a:gd name="connsiteX54" fmla="*/ 7715250 w 10621104"/>
              <a:gd name="connsiteY54" fmla="*/ 209550 h 2266950"/>
              <a:gd name="connsiteX55" fmla="*/ 7829550 w 10621104"/>
              <a:gd name="connsiteY55" fmla="*/ 190500 h 2266950"/>
              <a:gd name="connsiteX56" fmla="*/ 7905750 w 10621104"/>
              <a:gd name="connsiteY56" fmla="*/ 209550 h 2266950"/>
              <a:gd name="connsiteX57" fmla="*/ 8153400 w 10621104"/>
              <a:gd name="connsiteY57" fmla="*/ 247650 h 2266950"/>
              <a:gd name="connsiteX58" fmla="*/ 8286750 w 10621104"/>
              <a:gd name="connsiteY58" fmla="*/ 228600 h 2266950"/>
              <a:gd name="connsiteX59" fmla="*/ 8343900 w 10621104"/>
              <a:gd name="connsiteY59" fmla="*/ 266700 h 2266950"/>
              <a:gd name="connsiteX60" fmla="*/ 8782050 w 10621104"/>
              <a:gd name="connsiteY60" fmla="*/ 57150 h 2266950"/>
              <a:gd name="connsiteX61" fmla="*/ 8858250 w 10621104"/>
              <a:gd name="connsiteY61" fmla="*/ 38100 h 2266950"/>
              <a:gd name="connsiteX62" fmla="*/ 8915400 w 10621104"/>
              <a:gd name="connsiteY62" fmla="*/ 19050 h 2266950"/>
              <a:gd name="connsiteX63" fmla="*/ 9048750 w 10621104"/>
              <a:gd name="connsiteY63" fmla="*/ 0 h 2266950"/>
              <a:gd name="connsiteX64" fmla="*/ 8953500 w 10621104"/>
              <a:gd name="connsiteY64" fmla="*/ 152400 h 2266950"/>
              <a:gd name="connsiteX65" fmla="*/ 8858250 w 10621104"/>
              <a:gd name="connsiteY65" fmla="*/ 266700 h 2266950"/>
              <a:gd name="connsiteX66" fmla="*/ 8934450 w 10621104"/>
              <a:gd name="connsiteY66" fmla="*/ 190500 h 2266950"/>
              <a:gd name="connsiteX67" fmla="*/ 9010650 w 10621104"/>
              <a:gd name="connsiteY67" fmla="*/ 152400 h 2266950"/>
              <a:gd name="connsiteX68" fmla="*/ 9067800 w 10621104"/>
              <a:gd name="connsiteY68" fmla="*/ 114300 h 2266950"/>
              <a:gd name="connsiteX69" fmla="*/ 9182100 w 10621104"/>
              <a:gd name="connsiteY69" fmla="*/ 95250 h 2266950"/>
              <a:gd name="connsiteX70" fmla="*/ 9239250 w 10621104"/>
              <a:gd name="connsiteY70" fmla="*/ 76200 h 2266950"/>
              <a:gd name="connsiteX71" fmla="*/ 9182100 w 10621104"/>
              <a:gd name="connsiteY71" fmla="*/ 190500 h 2266950"/>
              <a:gd name="connsiteX72" fmla="*/ 9086850 w 10621104"/>
              <a:gd name="connsiteY72" fmla="*/ 323850 h 2266950"/>
              <a:gd name="connsiteX73" fmla="*/ 9239250 w 10621104"/>
              <a:gd name="connsiteY73" fmla="*/ 266700 h 2266950"/>
              <a:gd name="connsiteX74" fmla="*/ 9582150 w 10621104"/>
              <a:gd name="connsiteY74" fmla="*/ 133350 h 2266950"/>
              <a:gd name="connsiteX75" fmla="*/ 9505950 w 10621104"/>
              <a:gd name="connsiteY75" fmla="*/ 209550 h 2266950"/>
              <a:gd name="connsiteX76" fmla="*/ 9563100 w 10621104"/>
              <a:gd name="connsiteY76" fmla="*/ 228600 h 2266950"/>
              <a:gd name="connsiteX77" fmla="*/ 9734550 w 10621104"/>
              <a:gd name="connsiteY77" fmla="*/ 171450 h 2266950"/>
              <a:gd name="connsiteX78" fmla="*/ 9772650 w 10621104"/>
              <a:gd name="connsiteY78" fmla="*/ 285750 h 2266950"/>
              <a:gd name="connsiteX79" fmla="*/ 9867900 w 10621104"/>
              <a:gd name="connsiteY79" fmla="*/ 209550 h 2266950"/>
              <a:gd name="connsiteX80" fmla="*/ 9925050 w 10621104"/>
              <a:gd name="connsiteY80" fmla="*/ 171450 h 2266950"/>
              <a:gd name="connsiteX81" fmla="*/ 10058400 w 10621104"/>
              <a:gd name="connsiteY81" fmla="*/ 209550 h 2266950"/>
              <a:gd name="connsiteX82" fmla="*/ 10572750 w 10621104"/>
              <a:gd name="connsiteY82" fmla="*/ 228600 h 2266950"/>
              <a:gd name="connsiteX83" fmla="*/ 10496550 w 10621104"/>
              <a:gd name="connsiteY83" fmla="*/ 361950 h 2266950"/>
              <a:gd name="connsiteX84" fmla="*/ 10477500 w 10621104"/>
              <a:gd name="connsiteY84" fmla="*/ 476250 h 2266950"/>
              <a:gd name="connsiteX85" fmla="*/ 10325100 w 10621104"/>
              <a:gd name="connsiteY85" fmla="*/ 647700 h 2266950"/>
              <a:gd name="connsiteX86" fmla="*/ 10287000 w 10621104"/>
              <a:gd name="connsiteY86" fmla="*/ 704850 h 2266950"/>
              <a:gd name="connsiteX87" fmla="*/ 10344150 w 10621104"/>
              <a:gd name="connsiteY87" fmla="*/ 723900 h 2266950"/>
              <a:gd name="connsiteX88" fmla="*/ 10496550 w 10621104"/>
              <a:gd name="connsiteY88" fmla="*/ 742950 h 2266950"/>
              <a:gd name="connsiteX89" fmla="*/ 10439400 w 10621104"/>
              <a:gd name="connsiteY89" fmla="*/ 876300 h 2266950"/>
              <a:gd name="connsiteX90" fmla="*/ 10325100 w 10621104"/>
              <a:gd name="connsiteY90" fmla="*/ 952500 h 2266950"/>
              <a:gd name="connsiteX91" fmla="*/ 10306050 w 10621104"/>
              <a:gd name="connsiteY91" fmla="*/ 1009650 h 2266950"/>
              <a:gd name="connsiteX92" fmla="*/ 10229850 w 10621104"/>
              <a:gd name="connsiteY92" fmla="*/ 1257300 h 2266950"/>
              <a:gd name="connsiteX93" fmla="*/ 10306050 w 10621104"/>
              <a:gd name="connsiteY93" fmla="*/ 1314450 h 2266950"/>
              <a:gd name="connsiteX94" fmla="*/ 10191750 w 10621104"/>
              <a:gd name="connsiteY94" fmla="*/ 1447800 h 2266950"/>
              <a:gd name="connsiteX95" fmla="*/ 10172700 w 10621104"/>
              <a:gd name="connsiteY95" fmla="*/ 1504950 h 2266950"/>
              <a:gd name="connsiteX96" fmla="*/ 10153650 w 10621104"/>
              <a:gd name="connsiteY96" fmla="*/ 1676400 h 2266950"/>
              <a:gd name="connsiteX97" fmla="*/ 10115550 w 10621104"/>
              <a:gd name="connsiteY97" fmla="*/ 1752600 h 2266950"/>
              <a:gd name="connsiteX98" fmla="*/ 10153650 w 10621104"/>
              <a:gd name="connsiteY98" fmla="*/ 1809750 h 2266950"/>
              <a:gd name="connsiteX99" fmla="*/ 10039350 w 10621104"/>
              <a:gd name="connsiteY99" fmla="*/ 1885950 h 2266950"/>
              <a:gd name="connsiteX100" fmla="*/ 9906000 w 10621104"/>
              <a:gd name="connsiteY100" fmla="*/ 1943100 h 2266950"/>
              <a:gd name="connsiteX101" fmla="*/ 9791700 w 10621104"/>
              <a:gd name="connsiteY101" fmla="*/ 2000250 h 2266950"/>
              <a:gd name="connsiteX102" fmla="*/ 9734550 w 10621104"/>
              <a:gd name="connsiteY102" fmla="*/ 2019300 h 2266950"/>
              <a:gd name="connsiteX103" fmla="*/ 8991600 w 10621104"/>
              <a:gd name="connsiteY103" fmla="*/ 2057400 h 2266950"/>
              <a:gd name="connsiteX104" fmla="*/ 8724900 w 10621104"/>
              <a:gd name="connsiteY104" fmla="*/ 2133600 h 2266950"/>
              <a:gd name="connsiteX105" fmla="*/ 8667750 w 10621104"/>
              <a:gd name="connsiteY105" fmla="*/ 2152650 h 2266950"/>
              <a:gd name="connsiteX106" fmla="*/ 8401050 w 10621104"/>
              <a:gd name="connsiteY106" fmla="*/ 2171700 h 2266950"/>
              <a:gd name="connsiteX107" fmla="*/ 7962900 w 10621104"/>
              <a:gd name="connsiteY107" fmla="*/ 2152650 h 2266950"/>
              <a:gd name="connsiteX108" fmla="*/ 7791450 w 10621104"/>
              <a:gd name="connsiteY108" fmla="*/ 2133600 h 2266950"/>
              <a:gd name="connsiteX109" fmla="*/ 7810500 w 10621104"/>
              <a:gd name="connsiteY109" fmla="*/ 2057400 h 2266950"/>
              <a:gd name="connsiteX110" fmla="*/ 7277100 w 10621104"/>
              <a:gd name="connsiteY110" fmla="*/ 2114550 h 2266950"/>
              <a:gd name="connsiteX111" fmla="*/ 5505450 w 10621104"/>
              <a:gd name="connsiteY111" fmla="*/ 2000250 h 2266950"/>
              <a:gd name="connsiteX112" fmla="*/ 5334000 w 10621104"/>
              <a:gd name="connsiteY112" fmla="*/ 2133600 h 2266950"/>
              <a:gd name="connsiteX113" fmla="*/ 4762500 w 10621104"/>
              <a:gd name="connsiteY113" fmla="*/ 2266950 h 2266950"/>
              <a:gd name="connsiteX114" fmla="*/ 4591050 w 10621104"/>
              <a:gd name="connsiteY114" fmla="*/ 2228850 h 2266950"/>
              <a:gd name="connsiteX115" fmla="*/ 4343400 w 10621104"/>
              <a:gd name="connsiteY115" fmla="*/ 2152650 h 2266950"/>
              <a:gd name="connsiteX116" fmla="*/ 4152900 w 10621104"/>
              <a:gd name="connsiteY116" fmla="*/ 2133600 h 2266950"/>
              <a:gd name="connsiteX117" fmla="*/ 3848100 w 10621104"/>
              <a:gd name="connsiteY117" fmla="*/ 2057400 h 2266950"/>
              <a:gd name="connsiteX118" fmla="*/ 3695700 w 10621104"/>
              <a:gd name="connsiteY118" fmla="*/ 2019300 h 2266950"/>
              <a:gd name="connsiteX119" fmla="*/ 3257550 w 10621104"/>
              <a:gd name="connsiteY119" fmla="*/ 1981200 h 2266950"/>
              <a:gd name="connsiteX120" fmla="*/ 2419350 w 10621104"/>
              <a:gd name="connsiteY120" fmla="*/ 2000250 h 2266950"/>
              <a:gd name="connsiteX121" fmla="*/ 2076450 w 10621104"/>
              <a:gd name="connsiteY121" fmla="*/ 2019300 h 2266950"/>
              <a:gd name="connsiteX122" fmla="*/ 1428750 w 10621104"/>
              <a:gd name="connsiteY122" fmla="*/ 1981200 h 2266950"/>
              <a:gd name="connsiteX123" fmla="*/ 1371600 w 10621104"/>
              <a:gd name="connsiteY123" fmla="*/ 1924050 h 2266950"/>
              <a:gd name="connsiteX124" fmla="*/ 1104900 w 10621104"/>
              <a:gd name="connsiteY124" fmla="*/ 1828800 h 2266950"/>
              <a:gd name="connsiteX125" fmla="*/ 1047750 w 10621104"/>
              <a:gd name="connsiteY125" fmla="*/ 1809750 h 2266950"/>
              <a:gd name="connsiteX126" fmla="*/ 914400 w 10621104"/>
              <a:gd name="connsiteY126" fmla="*/ 1752600 h 2266950"/>
              <a:gd name="connsiteX127" fmla="*/ 190500 w 10621104"/>
              <a:gd name="connsiteY127" fmla="*/ 1657350 h 2266950"/>
              <a:gd name="connsiteX128" fmla="*/ 95250 w 10621104"/>
              <a:gd name="connsiteY128" fmla="*/ 1638300 h 2266950"/>
              <a:gd name="connsiteX129" fmla="*/ 19050 w 10621104"/>
              <a:gd name="connsiteY129" fmla="*/ 1543050 h 2266950"/>
              <a:gd name="connsiteX130" fmla="*/ 0 w 10621104"/>
              <a:gd name="connsiteY130" fmla="*/ 1390650 h 2266950"/>
              <a:gd name="connsiteX131" fmla="*/ 76200 w 10621104"/>
              <a:gd name="connsiteY131" fmla="*/ 1085850 h 2266950"/>
              <a:gd name="connsiteX132" fmla="*/ 190500 w 10621104"/>
              <a:gd name="connsiteY132" fmla="*/ 857250 h 2266950"/>
              <a:gd name="connsiteX133" fmla="*/ 304800 w 10621104"/>
              <a:gd name="connsiteY133" fmla="*/ 742950 h 2266950"/>
              <a:gd name="connsiteX134" fmla="*/ 400050 w 10621104"/>
              <a:gd name="connsiteY134" fmla="*/ 742950 h 2266950"/>
              <a:gd name="connsiteX135" fmla="*/ 361950 w 10621104"/>
              <a:gd name="connsiteY135" fmla="*/ 76200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21104" h="2266950">
                <a:moveTo>
                  <a:pt x="323850" y="819150"/>
                </a:moveTo>
                <a:cubicBezTo>
                  <a:pt x="393700" y="742950"/>
                  <a:pt x="460306" y="663644"/>
                  <a:pt x="533400" y="590550"/>
                </a:cubicBezTo>
                <a:cubicBezTo>
                  <a:pt x="549589" y="574361"/>
                  <a:pt x="571919" y="565758"/>
                  <a:pt x="590550" y="552450"/>
                </a:cubicBezTo>
                <a:cubicBezTo>
                  <a:pt x="616386" y="533996"/>
                  <a:pt x="640739" y="513507"/>
                  <a:pt x="666750" y="495300"/>
                </a:cubicBezTo>
                <a:cubicBezTo>
                  <a:pt x="704263" y="469041"/>
                  <a:pt x="744418" y="446574"/>
                  <a:pt x="781050" y="419100"/>
                </a:cubicBezTo>
                <a:cubicBezTo>
                  <a:pt x="798308" y="406157"/>
                  <a:pt x="886544" y="337778"/>
                  <a:pt x="914400" y="323850"/>
                </a:cubicBezTo>
                <a:cubicBezTo>
                  <a:pt x="932361" y="314870"/>
                  <a:pt x="952500" y="311150"/>
                  <a:pt x="971550" y="304800"/>
                </a:cubicBezTo>
                <a:cubicBezTo>
                  <a:pt x="1190161" y="129911"/>
                  <a:pt x="975047" y="284001"/>
                  <a:pt x="1123950" y="209550"/>
                </a:cubicBezTo>
                <a:cubicBezTo>
                  <a:pt x="1271666" y="135692"/>
                  <a:pt x="1094602" y="200283"/>
                  <a:pt x="1238250" y="152400"/>
                </a:cubicBezTo>
                <a:cubicBezTo>
                  <a:pt x="1231900" y="171450"/>
                  <a:pt x="1228180" y="191589"/>
                  <a:pt x="1219200" y="209550"/>
                </a:cubicBezTo>
                <a:cubicBezTo>
                  <a:pt x="1190187" y="267575"/>
                  <a:pt x="1151771" y="296029"/>
                  <a:pt x="1104900" y="342900"/>
                </a:cubicBezTo>
                <a:cubicBezTo>
                  <a:pt x="1155700" y="355600"/>
                  <a:pt x="1205152" y="376259"/>
                  <a:pt x="1257300" y="381000"/>
                </a:cubicBezTo>
                <a:cubicBezTo>
                  <a:pt x="1313050" y="386068"/>
                  <a:pt x="1392113" y="284287"/>
                  <a:pt x="1238250" y="438150"/>
                </a:cubicBezTo>
                <a:cubicBezTo>
                  <a:pt x="1467980" y="495583"/>
                  <a:pt x="1222925" y="439721"/>
                  <a:pt x="1752600" y="476250"/>
                </a:cubicBezTo>
                <a:cubicBezTo>
                  <a:pt x="1791134" y="478908"/>
                  <a:pt x="1828433" y="491803"/>
                  <a:pt x="1866900" y="495300"/>
                </a:cubicBezTo>
                <a:cubicBezTo>
                  <a:pt x="1968280" y="504516"/>
                  <a:pt x="2070100" y="508000"/>
                  <a:pt x="2171700" y="514350"/>
                </a:cubicBezTo>
                <a:cubicBezTo>
                  <a:pt x="2316536" y="731604"/>
                  <a:pt x="2088743" y="360728"/>
                  <a:pt x="2190750" y="666750"/>
                </a:cubicBezTo>
                <a:cubicBezTo>
                  <a:pt x="2197100" y="685800"/>
                  <a:pt x="2227849" y="684716"/>
                  <a:pt x="2247900" y="685800"/>
                </a:cubicBezTo>
                <a:cubicBezTo>
                  <a:pt x="2463579" y="697458"/>
                  <a:pt x="2679700" y="698500"/>
                  <a:pt x="2895600" y="704850"/>
                </a:cubicBezTo>
                <a:cubicBezTo>
                  <a:pt x="2990850" y="698500"/>
                  <a:pt x="3087187" y="701494"/>
                  <a:pt x="3181350" y="685800"/>
                </a:cubicBezTo>
                <a:cubicBezTo>
                  <a:pt x="3203934" y="682036"/>
                  <a:pt x="3215782" y="650540"/>
                  <a:pt x="3238500" y="647700"/>
                </a:cubicBezTo>
                <a:cubicBezTo>
                  <a:pt x="3370970" y="631141"/>
                  <a:pt x="3505200" y="635000"/>
                  <a:pt x="3638550" y="628650"/>
                </a:cubicBezTo>
                <a:cubicBezTo>
                  <a:pt x="3702050" y="615950"/>
                  <a:pt x="3766655" y="607882"/>
                  <a:pt x="3829050" y="590550"/>
                </a:cubicBezTo>
                <a:cubicBezTo>
                  <a:pt x="3881325" y="576029"/>
                  <a:pt x="3927741" y="525727"/>
                  <a:pt x="3981450" y="533400"/>
                </a:cubicBezTo>
                <a:cubicBezTo>
                  <a:pt x="4007369" y="537103"/>
                  <a:pt x="3972713" y="585535"/>
                  <a:pt x="3962400" y="609600"/>
                </a:cubicBezTo>
                <a:cubicBezTo>
                  <a:pt x="3953381" y="630644"/>
                  <a:pt x="3938957" y="649161"/>
                  <a:pt x="3924300" y="666750"/>
                </a:cubicBezTo>
                <a:cubicBezTo>
                  <a:pt x="3907053" y="687446"/>
                  <a:pt x="3867150" y="696959"/>
                  <a:pt x="3867150" y="723900"/>
                </a:cubicBezTo>
                <a:cubicBezTo>
                  <a:pt x="3867150" y="746795"/>
                  <a:pt x="3903256" y="694819"/>
                  <a:pt x="3924300" y="685800"/>
                </a:cubicBezTo>
                <a:cubicBezTo>
                  <a:pt x="3948365" y="675487"/>
                  <a:pt x="3975895" y="675697"/>
                  <a:pt x="4000500" y="666750"/>
                </a:cubicBezTo>
                <a:cubicBezTo>
                  <a:pt x="4045949" y="650223"/>
                  <a:pt x="4088401" y="626127"/>
                  <a:pt x="4133850" y="609600"/>
                </a:cubicBezTo>
                <a:cubicBezTo>
                  <a:pt x="4158455" y="600653"/>
                  <a:pt x="4184876" y="597743"/>
                  <a:pt x="4210050" y="590550"/>
                </a:cubicBezTo>
                <a:cubicBezTo>
                  <a:pt x="4346732" y="551498"/>
                  <a:pt x="4168797" y="591181"/>
                  <a:pt x="4362450" y="552450"/>
                </a:cubicBezTo>
                <a:cubicBezTo>
                  <a:pt x="4381500" y="539750"/>
                  <a:pt x="4399122" y="524589"/>
                  <a:pt x="4419600" y="514350"/>
                </a:cubicBezTo>
                <a:cubicBezTo>
                  <a:pt x="4505353" y="471474"/>
                  <a:pt x="4619845" y="447602"/>
                  <a:pt x="4705350" y="419100"/>
                </a:cubicBezTo>
                <a:cubicBezTo>
                  <a:pt x="4756820" y="401943"/>
                  <a:pt x="4806762" y="380491"/>
                  <a:pt x="4857750" y="361950"/>
                </a:cubicBezTo>
                <a:cubicBezTo>
                  <a:pt x="4876621" y="355088"/>
                  <a:pt x="4895850" y="349250"/>
                  <a:pt x="4914900" y="342900"/>
                </a:cubicBezTo>
                <a:cubicBezTo>
                  <a:pt x="4895850" y="381000"/>
                  <a:pt x="4875377" y="418421"/>
                  <a:pt x="4857750" y="457200"/>
                </a:cubicBezTo>
                <a:cubicBezTo>
                  <a:pt x="4843600" y="488331"/>
                  <a:pt x="4791197" y="533482"/>
                  <a:pt x="4819650" y="552450"/>
                </a:cubicBezTo>
                <a:cubicBezTo>
                  <a:pt x="4850458" y="572989"/>
                  <a:pt x="4879298" y="505472"/>
                  <a:pt x="4914900" y="495300"/>
                </a:cubicBezTo>
                <a:cubicBezTo>
                  <a:pt x="4970189" y="479503"/>
                  <a:pt x="5029200" y="482600"/>
                  <a:pt x="5086350" y="476250"/>
                </a:cubicBezTo>
                <a:cubicBezTo>
                  <a:pt x="5099050" y="520700"/>
                  <a:pt x="5085985" y="583957"/>
                  <a:pt x="5124450" y="609600"/>
                </a:cubicBezTo>
                <a:cubicBezTo>
                  <a:pt x="5188153" y="652069"/>
                  <a:pt x="5356010" y="534430"/>
                  <a:pt x="5391150" y="514350"/>
                </a:cubicBezTo>
                <a:cubicBezTo>
                  <a:pt x="5605961" y="568053"/>
                  <a:pt x="5385163" y="529046"/>
                  <a:pt x="5829300" y="381000"/>
                </a:cubicBezTo>
                <a:lnTo>
                  <a:pt x="6000750" y="323850"/>
                </a:lnTo>
                <a:cubicBezTo>
                  <a:pt x="6032500" y="330200"/>
                  <a:pt x="6063621" y="342900"/>
                  <a:pt x="6096000" y="342900"/>
                </a:cubicBezTo>
                <a:cubicBezTo>
                  <a:pt x="6236159" y="342900"/>
                  <a:pt x="6595569" y="239176"/>
                  <a:pt x="6648450" y="228600"/>
                </a:cubicBezTo>
                <a:cubicBezTo>
                  <a:pt x="6799952" y="198300"/>
                  <a:pt x="7105650" y="152400"/>
                  <a:pt x="7105650" y="152400"/>
                </a:cubicBezTo>
                <a:cubicBezTo>
                  <a:pt x="7124700" y="158750"/>
                  <a:pt x="7158862" y="151759"/>
                  <a:pt x="7162800" y="171450"/>
                </a:cubicBezTo>
                <a:cubicBezTo>
                  <a:pt x="7177561" y="245255"/>
                  <a:pt x="7029450" y="294857"/>
                  <a:pt x="7029450" y="342900"/>
                </a:cubicBezTo>
                <a:cubicBezTo>
                  <a:pt x="7029450" y="377096"/>
                  <a:pt x="7092259" y="315614"/>
                  <a:pt x="7124700" y="304800"/>
                </a:cubicBezTo>
                <a:cubicBezTo>
                  <a:pt x="7168556" y="290181"/>
                  <a:pt x="7213005" y="277095"/>
                  <a:pt x="7258050" y="266700"/>
                </a:cubicBezTo>
                <a:cubicBezTo>
                  <a:pt x="7301002" y="256788"/>
                  <a:pt x="7468540" y="233909"/>
                  <a:pt x="7505700" y="228600"/>
                </a:cubicBezTo>
                <a:cubicBezTo>
                  <a:pt x="7499350" y="247650"/>
                  <a:pt x="7467600" y="279400"/>
                  <a:pt x="7486650" y="285750"/>
                </a:cubicBezTo>
                <a:cubicBezTo>
                  <a:pt x="7513591" y="294730"/>
                  <a:pt x="7536748" y="258837"/>
                  <a:pt x="7562850" y="247650"/>
                </a:cubicBezTo>
                <a:cubicBezTo>
                  <a:pt x="7611551" y="226778"/>
                  <a:pt x="7663463" y="218966"/>
                  <a:pt x="7715250" y="209550"/>
                </a:cubicBezTo>
                <a:cubicBezTo>
                  <a:pt x="7753253" y="202640"/>
                  <a:pt x="7791450" y="196850"/>
                  <a:pt x="7829550" y="190500"/>
                </a:cubicBezTo>
                <a:cubicBezTo>
                  <a:pt x="7854950" y="196850"/>
                  <a:pt x="7879568" y="209550"/>
                  <a:pt x="7905750" y="209550"/>
                </a:cubicBezTo>
                <a:cubicBezTo>
                  <a:pt x="8161267" y="209550"/>
                  <a:pt x="8108356" y="112519"/>
                  <a:pt x="8153400" y="247650"/>
                </a:cubicBezTo>
                <a:cubicBezTo>
                  <a:pt x="8197850" y="241300"/>
                  <a:pt x="8242072" y="224132"/>
                  <a:pt x="8286750" y="228600"/>
                </a:cubicBezTo>
                <a:cubicBezTo>
                  <a:pt x="8309532" y="230878"/>
                  <a:pt x="8322264" y="274189"/>
                  <a:pt x="8343900" y="266700"/>
                </a:cubicBezTo>
                <a:cubicBezTo>
                  <a:pt x="8496887" y="213743"/>
                  <a:pt x="8624990" y="96415"/>
                  <a:pt x="8782050" y="57150"/>
                </a:cubicBezTo>
                <a:cubicBezTo>
                  <a:pt x="8807450" y="50800"/>
                  <a:pt x="8833076" y="45293"/>
                  <a:pt x="8858250" y="38100"/>
                </a:cubicBezTo>
                <a:cubicBezTo>
                  <a:pt x="8877558" y="32583"/>
                  <a:pt x="8895709" y="22988"/>
                  <a:pt x="8915400" y="19050"/>
                </a:cubicBezTo>
                <a:cubicBezTo>
                  <a:pt x="8959429" y="10244"/>
                  <a:pt x="9004300" y="6350"/>
                  <a:pt x="9048750" y="0"/>
                </a:cubicBezTo>
                <a:cubicBezTo>
                  <a:pt x="9017000" y="50800"/>
                  <a:pt x="8988320" y="103653"/>
                  <a:pt x="8953500" y="152400"/>
                </a:cubicBezTo>
                <a:cubicBezTo>
                  <a:pt x="8924673" y="192757"/>
                  <a:pt x="8880430" y="222341"/>
                  <a:pt x="8858250" y="266700"/>
                </a:cubicBezTo>
                <a:cubicBezTo>
                  <a:pt x="8842186" y="298829"/>
                  <a:pt x="8905713" y="212053"/>
                  <a:pt x="8934450" y="190500"/>
                </a:cubicBezTo>
                <a:cubicBezTo>
                  <a:pt x="8957168" y="173461"/>
                  <a:pt x="8985994" y="166489"/>
                  <a:pt x="9010650" y="152400"/>
                </a:cubicBezTo>
                <a:cubicBezTo>
                  <a:pt x="9030529" y="141041"/>
                  <a:pt x="9046080" y="121540"/>
                  <a:pt x="9067800" y="114300"/>
                </a:cubicBezTo>
                <a:cubicBezTo>
                  <a:pt x="9104443" y="102086"/>
                  <a:pt x="9144394" y="103629"/>
                  <a:pt x="9182100" y="95250"/>
                </a:cubicBezTo>
                <a:cubicBezTo>
                  <a:pt x="9201702" y="90894"/>
                  <a:pt x="9220200" y="82550"/>
                  <a:pt x="9239250" y="76200"/>
                </a:cubicBezTo>
                <a:cubicBezTo>
                  <a:pt x="9220200" y="114300"/>
                  <a:pt x="9204425" y="154222"/>
                  <a:pt x="9182100" y="190500"/>
                </a:cubicBezTo>
                <a:cubicBezTo>
                  <a:pt x="9153471" y="237022"/>
                  <a:pt x="9054075" y="280150"/>
                  <a:pt x="9086850" y="323850"/>
                </a:cubicBezTo>
                <a:cubicBezTo>
                  <a:pt x="9119403" y="367254"/>
                  <a:pt x="9189035" y="287243"/>
                  <a:pt x="9239250" y="266700"/>
                </a:cubicBezTo>
                <a:cubicBezTo>
                  <a:pt x="9565619" y="133186"/>
                  <a:pt x="9402480" y="178268"/>
                  <a:pt x="9582150" y="133350"/>
                </a:cubicBezTo>
                <a:cubicBezTo>
                  <a:pt x="9556750" y="158750"/>
                  <a:pt x="9512995" y="174327"/>
                  <a:pt x="9505950" y="209550"/>
                </a:cubicBezTo>
                <a:cubicBezTo>
                  <a:pt x="9502012" y="229241"/>
                  <a:pt x="9543293" y="231901"/>
                  <a:pt x="9563100" y="228600"/>
                </a:cubicBezTo>
                <a:cubicBezTo>
                  <a:pt x="9622522" y="218696"/>
                  <a:pt x="9677400" y="190500"/>
                  <a:pt x="9734550" y="171450"/>
                </a:cubicBezTo>
                <a:cubicBezTo>
                  <a:pt x="9747250" y="209550"/>
                  <a:pt x="9734034" y="274717"/>
                  <a:pt x="9772650" y="285750"/>
                </a:cubicBezTo>
                <a:cubicBezTo>
                  <a:pt x="9811745" y="296920"/>
                  <a:pt x="9835372" y="233946"/>
                  <a:pt x="9867900" y="209550"/>
                </a:cubicBezTo>
                <a:cubicBezTo>
                  <a:pt x="9886216" y="195813"/>
                  <a:pt x="9906000" y="184150"/>
                  <a:pt x="9925050" y="171450"/>
                </a:cubicBezTo>
                <a:cubicBezTo>
                  <a:pt x="9969500" y="184150"/>
                  <a:pt x="10012350" y="205487"/>
                  <a:pt x="10058400" y="209550"/>
                </a:cubicBezTo>
                <a:cubicBezTo>
                  <a:pt x="10229304" y="224630"/>
                  <a:pt x="10410705" y="172237"/>
                  <a:pt x="10572750" y="228600"/>
                </a:cubicBezTo>
                <a:cubicBezTo>
                  <a:pt x="10621104" y="245419"/>
                  <a:pt x="10521950" y="317500"/>
                  <a:pt x="10496550" y="361950"/>
                </a:cubicBezTo>
                <a:cubicBezTo>
                  <a:pt x="10490200" y="400050"/>
                  <a:pt x="10494774" y="441702"/>
                  <a:pt x="10477500" y="476250"/>
                </a:cubicBezTo>
                <a:cubicBezTo>
                  <a:pt x="10435059" y="561133"/>
                  <a:pt x="10379264" y="582704"/>
                  <a:pt x="10325100" y="647700"/>
                </a:cubicBezTo>
                <a:cubicBezTo>
                  <a:pt x="10310443" y="665289"/>
                  <a:pt x="10299700" y="685800"/>
                  <a:pt x="10287000" y="704850"/>
                </a:cubicBezTo>
                <a:cubicBezTo>
                  <a:pt x="10306050" y="711200"/>
                  <a:pt x="10324393" y="720308"/>
                  <a:pt x="10344150" y="723900"/>
                </a:cubicBezTo>
                <a:cubicBezTo>
                  <a:pt x="10394520" y="733058"/>
                  <a:pt x="10469417" y="699536"/>
                  <a:pt x="10496550" y="742950"/>
                </a:cubicBezTo>
                <a:cubicBezTo>
                  <a:pt x="10522181" y="783959"/>
                  <a:pt x="10470023" y="838871"/>
                  <a:pt x="10439400" y="876300"/>
                </a:cubicBezTo>
                <a:cubicBezTo>
                  <a:pt x="10410404" y="911740"/>
                  <a:pt x="10325100" y="952500"/>
                  <a:pt x="10325100" y="952500"/>
                </a:cubicBezTo>
                <a:cubicBezTo>
                  <a:pt x="10318750" y="971550"/>
                  <a:pt x="10311955" y="990458"/>
                  <a:pt x="10306050" y="1009650"/>
                </a:cubicBezTo>
                <a:cubicBezTo>
                  <a:pt x="10222157" y="1282304"/>
                  <a:pt x="10276217" y="1118198"/>
                  <a:pt x="10229850" y="1257300"/>
                </a:cubicBezTo>
                <a:cubicBezTo>
                  <a:pt x="10255250" y="1276350"/>
                  <a:pt x="10302112" y="1282945"/>
                  <a:pt x="10306050" y="1314450"/>
                </a:cubicBezTo>
                <a:cubicBezTo>
                  <a:pt x="10314003" y="1378077"/>
                  <a:pt x="10232168" y="1420855"/>
                  <a:pt x="10191750" y="1447800"/>
                </a:cubicBezTo>
                <a:cubicBezTo>
                  <a:pt x="10185400" y="1466850"/>
                  <a:pt x="10176001" y="1485143"/>
                  <a:pt x="10172700" y="1504950"/>
                </a:cubicBezTo>
                <a:cubicBezTo>
                  <a:pt x="10163247" y="1561669"/>
                  <a:pt x="10166580" y="1620371"/>
                  <a:pt x="10153650" y="1676400"/>
                </a:cubicBezTo>
                <a:cubicBezTo>
                  <a:pt x="10147264" y="1704071"/>
                  <a:pt x="10128250" y="1727200"/>
                  <a:pt x="10115550" y="1752600"/>
                </a:cubicBezTo>
                <a:cubicBezTo>
                  <a:pt x="10128250" y="1771650"/>
                  <a:pt x="10165009" y="1789871"/>
                  <a:pt x="10153650" y="1809750"/>
                </a:cubicBezTo>
                <a:cubicBezTo>
                  <a:pt x="10130932" y="1849507"/>
                  <a:pt x="10079667" y="1864241"/>
                  <a:pt x="10039350" y="1885950"/>
                </a:cubicBezTo>
                <a:cubicBezTo>
                  <a:pt x="9996770" y="1908878"/>
                  <a:pt x="9949909" y="1922834"/>
                  <a:pt x="9906000" y="1943100"/>
                </a:cubicBezTo>
                <a:cubicBezTo>
                  <a:pt x="9867324" y="1960951"/>
                  <a:pt x="9830626" y="1982950"/>
                  <a:pt x="9791700" y="2000250"/>
                </a:cubicBezTo>
                <a:cubicBezTo>
                  <a:pt x="9773350" y="2008405"/>
                  <a:pt x="9754579" y="2017869"/>
                  <a:pt x="9734550" y="2019300"/>
                </a:cubicBezTo>
                <a:cubicBezTo>
                  <a:pt x="9487205" y="2036968"/>
                  <a:pt x="9239250" y="2044700"/>
                  <a:pt x="8991600" y="2057400"/>
                </a:cubicBezTo>
                <a:cubicBezTo>
                  <a:pt x="8717318" y="2160256"/>
                  <a:pt x="8953740" y="2082747"/>
                  <a:pt x="8724900" y="2133600"/>
                </a:cubicBezTo>
                <a:cubicBezTo>
                  <a:pt x="8705298" y="2137956"/>
                  <a:pt x="8687693" y="2150304"/>
                  <a:pt x="8667750" y="2152650"/>
                </a:cubicBezTo>
                <a:cubicBezTo>
                  <a:pt x="8579234" y="2163064"/>
                  <a:pt x="8489950" y="2165350"/>
                  <a:pt x="8401050" y="2171700"/>
                </a:cubicBezTo>
                <a:lnTo>
                  <a:pt x="7962900" y="2152650"/>
                </a:lnTo>
                <a:cubicBezTo>
                  <a:pt x="7905510" y="2149063"/>
                  <a:pt x="7840211" y="2164076"/>
                  <a:pt x="7791450" y="2133600"/>
                </a:cubicBezTo>
                <a:cubicBezTo>
                  <a:pt x="7769248" y="2119724"/>
                  <a:pt x="7836664" y="2058369"/>
                  <a:pt x="7810500" y="2057400"/>
                </a:cubicBezTo>
                <a:cubicBezTo>
                  <a:pt x="7631805" y="2050782"/>
                  <a:pt x="7454900" y="2095500"/>
                  <a:pt x="7277100" y="2114550"/>
                </a:cubicBezTo>
                <a:cubicBezTo>
                  <a:pt x="6686550" y="2076450"/>
                  <a:pt x="6096725" y="2024632"/>
                  <a:pt x="5505450" y="2000250"/>
                </a:cubicBezTo>
                <a:cubicBezTo>
                  <a:pt x="5435869" y="1997381"/>
                  <a:pt x="5375365" y="2114798"/>
                  <a:pt x="5334000" y="2133600"/>
                </a:cubicBezTo>
                <a:cubicBezTo>
                  <a:pt x="5145551" y="2219259"/>
                  <a:pt x="4961385" y="2236352"/>
                  <a:pt x="4762500" y="2266950"/>
                </a:cubicBezTo>
                <a:cubicBezTo>
                  <a:pt x="4705350" y="2254250"/>
                  <a:pt x="4647531" y="2244254"/>
                  <a:pt x="4591050" y="2228850"/>
                </a:cubicBezTo>
                <a:cubicBezTo>
                  <a:pt x="4507724" y="2206125"/>
                  <a:pt x="4427798" y="2170997"/>
                  <a:pt x="4343400" y="2152650"/>
                </a:cubicBezTo>
                <a:cubicBezTo>
                  <a:pt x="4281040" y="2139093"/>
                  <a:pt x="4216400" y="2139950"/>
                  <a:pt x="4152900" y="2133600"/>
                </a:cubicBezTo>
                <a:cubicBezTo>
                  <a:pt x="4051300" y="2108200"/>
                  <a:pt x="3947453" y="2090518"/>
                  <a:pt x="3848100" y="2057400"/>
                </a:cubicBezTo>
                <a:cubicBezTo>
                  <a:pt x="3783994" y="2036031"/>
                  <a:pt x="3772327" y="2029517"/>
                  <a:pt x="3695700" y="2019300"/>
                </a:cubicBezTo>
                <a:cubicBezTo>
                  <a:pt x="3584066" y="2004415"/>
                  <a:pt x="3359629" y="1989052"/>
                  <a:pt x="3257550" y="1981200"/>
                </a:cubicBezTo>
                <a:lnTo>
                  <a:pt x="2419350" y="2000250"/>
                </a:lnTo>
                <a:cubicBezTo>
                  <a:pt x="2304933" y="2003941"/>
                  <a:pt x="2190926" y="2019300"/>
                  <a:pt x="2076450" y="2019300"/>
                </a:cubicBezTo>
                <a:cubicBezTo>
                  <a:pt x="1851229" y="2019300"/>
                  <a:pt x="1648936" y="1999549"/>
                  <a:pt x="1428750" y="1981200"/>
                </a:cubicBezTo>
                <a:cubicBezTo>
                  <a:pt x="1409700" y="1962150"/>
                  <a:pt x="1395321" y="1936823"/>
                  <a:pt x="1371600" y="1924050"/>
                </a:cubicBezTo>
                <a:cubicBezTo>
                  <a:pt x="1221852" y="1843416"/>
                  <a:pt x="1222543" y="1862412"/>
                  <a:pt x="1104900" y="1828800"/>
                </a:cubicBezTo>
                <a:cubicBezTo>
                  <a:pt x="1085592" y="1823283"/>
                  <a:pt x="1066394" y="1817208"/>
                  <a:pt x="1047750" y="1809750"/>
                </a:cubicBezTo>
                <a:cubicBezTo>
                  <a:pt x="1002849" y="1791789"/>
                  <a:pt x="962014" y="1761065"/>
                  <a:pt x="914400" y="1752600"/>
                </a:cubicBezTo>
                <a:cubicBezTo>
                  <a:pt x="674777" y="1710000"/>
                  <a:pt x="429154" y="1705081"/>
                  <a:pt x="190500" y="1657350"/>
                </a:cubicBezTo>
                <a:lnTo>
                  <a:pt x="95250" y="1638300"/>
                </a:lnTo>
                <a:cubicBezTo>
                  <a:pt x="69850" y="1606550"/>
                  <a:pt x="33646" y="1581000"/>
                  <a:pt x="19050" y="1543050"/>
                </a:cubicBezTo>
                <a:cubicBezTo>
                  <a:pt x="672" y="1495267"/>
                  <a:pt x="0" y="1441845"/>
                  <a:pt x="0" y="1390650"/>
                </a:cubicBezTo>
                <a:cubicBezTo>
                  <a:pt x="0" y="1209248"/>
                  <a:pt x="16912" y="1239999"/>
                  <a:pt x="76200" y="1085850"/>
                </a:cubicBezTo>
                <a:cubicBezTo>
                  <a:pt x="125295" y="958202"/>
                  <a:pt x="95996" y="970655"/>
                  <a:pt x="190500" y="857250"/>
                </a:cubicBezTo>
                <a:cubicBezTo>
                  <a:pt x="224994" y="815857"/>
                  <a:pt x="250918" y="742950"/>
                  <a:pt x="304800" y="742950"/>
                </a:cubicBezTo>
                <a:lnTo>
                  <a:pt x="400050" y="742950"/>
                </a:lnTo>
                <a:lnTo>
                  <a:pt x="361950" y="762000"/>
                </a:lnTo>
              </a:path>
            </a:pathLst>
          </a:cu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0"/>
            <a:ext cx="23860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8600" y="381000"/>
            <a:ext cx="4191000" cy="3276600"/>
            <a:chOff x="228600" y="381000"/>
            <a:chExt cx="4191000" cy="3276600"/>
          </a:xfrm>
        </p:grpSpPr>
        <p:sp>
          <p:nvSpPr>
            <p:cNvPr id="25612" name="TextBox 16"/>
            <p:cNvSpPr txBox="1">
              <a:spLocks noChangeArrowheads="1"/>
            </p:cNvSpPr>
            <p:nvPr/>
          </p:nvSpPr>
          <p:spPr bwMode="auto">
            <a:xfrm>
              <a:off x="228600" y="990600"/>
              <a:ext cx="350520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bn-BD" sz="3600">
                  <a:latin typeface="NikoshBAN" pitchFamily="2" charset="0"/>
                  <a:cs typeface="NikoshBAN" pitchFamily="2" charset="0"/>
                </a:rPr>
                <a:t>ঊর্ধ্বাঙ্গ এবং নিম্নাঙ্গ নড়াচড়া ও হাঁটাচলাতে সাহায্য করে</a:t>
              </a:r>
              <a:endParaRPr lang="en-US" sz="3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Up Arrow 17"/>
            <p:cNvSpPr/>
            <p:nvPr/>
          </p:nvSpPr>
          <p:spPr>
            <a:xfrm rot="5400000">
              <a:off x="2362200" y="1600200"/>
              <a:ext cx="3276600" cy="838200"/>
            </a:xfrm>
            <a:prstGeom prst="up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>
            <a:off x="284802" y="2708379"/>
            <a:ext cx="1847709" cy="1520721"/>
          </a:xfrm>
          <a:custGeom>
            <a:avLst/>
            <a:gdLst>
              <a:gd name="connsiteX0" fmla="*/ 896298 w 1847709"/>
              <a:gd name="connsiteY0" fmla="*/ 1349271 h 1520721"/>
              <a:gd name="connsiteX1" fmla="*/ 820098 w 1847709"/>
              <a:gd name="connsiteY1" fmla="*/ 1158771 h 1520721"/>
              <a:gd name="connsiteX2" fmla="*/ 705798 w 1847709"/>
              <a:gd name="connsiteY2" fmla="*/ 1044471 h 1520721"/>
              <a:gd name="connsiteX3" fmla="*/ 667698 w 1847709"/>
              <a:gd name="connsiteY3" fmla="*/ 987321 h 1520721"/>
              <a:gd name="connsiteX4" fmla="*/ 610548 w 1847709"/>
              <a:gd name="connsiteY4" fmla="*/ 949221 h 1520721"/>
              <a:gd name="connsiteX5" fmla="*/ 496248 w 1847709"/>
              <a:gd name="connsiteY5" fmla="*/ 834921 h 1520721"/>
              <a:gd name="connsiteX6" fmla="*/ 439098 w 1847709"/>
              <a:gd name="connsiteY6" fmla="*/ 777771 h 1520721"/>
              <a:gd name="connsiteX7" fmla="*/ 324798 w 1847709"/>
              <a:gd name="connsiteY7" fmla="*/ 701571 h 1520721"/>
              <a:gd name="connsiteX8" fmla="*/ 248598 w 1847709"/>
              <a:gd name="connsiteY8" fmla="*/ 663471 h 1520721"/>
              <a:gd name="connsiteX9" fmla="*/ 191448 w 1847709"/>
              <a:gd name="connsiteY9" fmla="*/ 625371 h 1520721"/>
              <a:gd name="connsiteX10" fmla="*/ 77148 w 1847709"/>
              <a:gd name="connsiteY10" fmla="*/ 587271 h 1520721"/>
              <a:gd name="connsiteX11" fmla="*/ 19998 w 1847709"/>
              <a:gd name="connsiteY11" fmla="*/ 568221 h 1520721"/>
              <a:gd name="connsiteX12" fmla="*/ 229548 w 1847709"/>
              <a:gd name="connsiteY12" fmla="*/ 587271 h 1520721"/>
              <a:gd name="connsiteX13" fmla="*/ 400998 w 1847709"/>
              <a:gd name="connsiteY13" fmla="*/ 644421 h 1520721"/>
              <a:gd name="connsiteX14" fmla="*/ 458148 w 1847709"/>
              <a:gd name="connsiteY14" fmla="*/ 663471 h 1520721"/>
              <a:gd name="connsiteX15" fmla="*/ 629598 w 1847709"/>
              <a:gd name="connsiteY15" fmla="*/ 777771 h 1520721"/>
              <a:gd name="connsiteX16" fmla="*/ 686748 w 1847709"/>
              <a:gd name="connsiteY16" fmla="*/ 815871 h 1520721"/>
              <a:gd name="connsiteX17" fmla="*/ 801048 w 1847709"/>
              <a:gd name="connsiteY17" fmla="*/ 853971 h 1520721"/>
              <a:gd name="connsiteX18" fmla="*/ 915348 w 1847709"/>
              <a:gd name="connsiteY18" fmla="*/ 930171 h 1520721"/>
              <a:gd name="connsiteX19" fmla="*/ 953448 w 1847709"/>
              <a:gd name="connsiteY19" fmla="*/ 1044471 h 1520721"/>
              <a:gd name="connsiteX20" fmla="*/ 934398 w 1847709"/>
              <a:gd name="connsiteY20" fmla="*/ 834921 h 1520721"/>
              <a:gd name="connsiteX21" fmla="*/ 896298 w 1847709"/>
              <a:gd name="connsiteY21" fmla="*/ 720621 h 1520721"/>
              <a:gd name="connsiteX22" fmla="*/ 839148 w 1847709"/>
              <a:gd name="connsiteY22" fmla="*/ 606321 h 1520721"/>
              <a:gd name="connsiteX23" fmla="*/ 820098 w 1847709"/>
              <a:gd name="connsiteY23" fmla="*/ 492021 h 1520721"/>
              <a:gd name="connsiteX24" fmla="*/ 781998 w 1847709"/>
              <a:gd name="connsiteY24" fmla="*/ 339621 h 1520721"/>
              <a:gd name="connsiteX25" fmla="*/ 743898 w 1847709"/>
              <a:gd name="connsiteY25" fmla="*/ 206271 h 1520721"/>
              <a:gd name="connsiteX26" fmla="*/ 724848 w 1847709"/>
              <a:gd name="connsiteY26" fmla="*/ 130071 h 1520721"/>
              <a:gd name="connsiteX27" fmla="*/ 781998 w 1847709"/>
              <a:gd name="connsiteY27" fmla="*/ 187221 h 1520721"/>
              <a:gd name="connsiteX28" fmla="*/ 801048 w 1847709"/>
              <a:gd name="connsiteY28" fmla="*/ 244371 h 1520721"/>
              <a:gd name="connsiteX29" fmla="*/ 896298 w 1847709"/>
              <a:gd name="connsiteY29" fmla="*/ 358671 h 1520721"/>
              <a:gd name="connsiteX30" fmla="*/ 915348 w 1847709"/>
              <a:gd name="connsiteY30" fmla="*/ 415821 h 1520721"/>
              <a:gd name="connsiteX31" fmla="*/ 1010598 w 1847709"/>
              <a:gd name="connsiteY31" fmla="*/ 530121 h 1520721"/>
              <a:gd name="connsiteX32" fmla="*/ 1048698 w 1847709"/>
              <a:gd name="connsiteY32" fmla="*/ 663471 h 1520721"/>
              <a:gd name="connsiteX33" fmla="*/ 1086798 w 1847709"/>
              <a:gd name="connsiteY33" fmla="*/ 796821 h 1520721"/>
              <a:gd name="connsiteX34" fmla="*/ 1105848 w 1847709"/>
              <a:gd name="connsiteY34" fmla="*/ 511071 h 1520721"/>
              <a:gd name="connsiteX35" fmla="*/ 1124898 w 1847709"/>
              <a:gd name="connsiteY35" fmla="*/ 453921 h 1520721"/>
              <a:gd name="connsiteX36" fmla="*/ 1143948 w 1847709"/>
              <a:gd name="connsiteY36" fmla="*/ 358671 h 1520721"/>
              <a:gd name="connsiteX37" fmla="*/ 1182048 w 1847709"/>
              <a:gd name="connsiteY37" fmla="*/ 244371 h 1520721"/>
              <a:gd name="connsiteX38" fmla="*/ 1220148 w 1847709"/>
              <a:gd name="connsiteY38" fmla="*/ 720621 h 1520721"/>
              <a:gd name="connsiteX39" fmla="*/ 1258248 w 1847709"/>
              <a:gd name="connsiteY39" fmla="*/ 663471 h 1520721"/>
              <a:gd name="connsiteX40" fmla="*/ 1315398 w 1847709"/>
              <a:gd name="connsiteY40" fmla="*/ 625371 h 1520721"/>
              <a:gd name="connsiteX41" fmla="*/ 1353498 w 1847709"/>
              <a:gd name="connsiteY41" fmla="*/ 568221 h 1520721"/>
              <a:gd name="connsiteX42" fmla="*/ 1334448 w 1847709"/>
              <a:gd name="connsiteY42" fmla="*/ 663471 h 1520721"/>
              <a:gd name="connsiteX43" fmla="*/ 1296348 w 1847709"/>
              <a:gd name="connsiteY43" fmla="*/ 815871 h 1520721"/>
              <a:gd name="connsiteX44" fmla="*/ 1277298 w 1847709"/>
              <a:gd name="connsiteY44" fmla="*/ 892071 h 1520721"/>
              <a:gd name="connsiteX45" fmla="*/ 1467798 w 1847709"/>
              <a:gd name="connsiteY45" fmla="*/ 758721 h 1520721"/>
              <a:gd name="connsiteX46" fmla="*/ 1524948 w 1847709"/>
              <a:gd name="connsiteY46" fmla="*/ 720621 h 1520721"/>
              <a:gd name="connsiteX47" fmla="*/ 1639248 w 1847709"/>
              <a:gd name="connsiteY47" fmla="*/ 682521 h 1520721"/>
              <a:gd name="connsiteX48" fmla="*/ 1696398 w 1847709"/>
              <a:gd name="connsiteY48" fmla="*/ 663471 h 1520721"/>
              <a:gd name="connsiteX49" fmla="*/ 1829748 w 1847709"/>
              <a:gd name="connsiteY49" fmla="*/ 682521 h 1520721"/>
              <a:gd name="connsiteX50" fmla="*/ 1772598 w 1847709"/>
              <a:gd name="connsiteY50" fmla="*/ 701571 h 1520721"/>
              <a:gd name="connsiteX51" fmla="*/ 1677348 w 1847709"/>
              <a:gd name="connsiteY51" fmla="*/ 777771 h 1520721"/>
              <a:gd name="connsiteX52" fmla="*/ 1696398 w 1847709"/>
              <a:gd name="connsiteY52" fmla="*/ 720621 h 1520721"/>
              <a:gd name="connsiteX53" fmla="*/ 1601148 w 1847709"/>
              <a:gd name="connsiteY53" fmla="*/ 815871 h 1520721"/>
              <a:gd name="connsiteX54" fmla="*/ 1582098 w 1847709"/>
              <a:gd name="connsiteY54" fmla="*/ 873021 h 1520721"/>
              <a:gd name="connsiteX55" fmla="*/ 1524948 w 1847709"/>
              <a:gd name="connsiteY55" fmla="*/ 930171 h 1520721"/>
              <a:gd name="connsiteX56" fmla="*/ 1486848 w 1847709"/>
              <a:gd name="connsiteY56" fmla="*/ 987321 h 1520721"/>
              <a:gd name="connsiteX57" fmla="*/ 1391598 w 1847709"/>
              <a:gd name="connsiteY57" fmla="*/ 1101621 h 1520721"/>
              <a:gd name="connsiteX58" fmla="*/ 1448748 w 1847709"/>
              <a:gd name="connsiteY58" fmla="*/ 1120671 h 1520721"/>
              <a:gd name="connsiteX59" fmla="*/ 1658298 w 1847709"/>
              <a:gd name="connsiteY59" fmla="*/ 1139721 h 1520721"/>
              <a:gd name="connsiteX60" fmla="*/ 1601148 w 1847709"/>
              <a:gd name="connsiteY60" fmla="*/ 1177821 h 1520721"/>
              <a:gd name="connsiteX61" fmla="*/ 1543998 w 1847709"/>
              <a:gd name="connsiteY61" fmla="*/ 1196871 h 1520721"/>
              <a:gd name="connsiteX62" fmla="*/ 1429698 w 1847709"/>
              <a:gd name="connsiteY62" fmla="*/ 1254021 h 1520721"/>
              <a:gd name="connsiteX63" fmla="*/ 1410648 w 1847709"/>
              <a:gd name="connsiteY63" fmla="*/ 1425471 h 1520721"/>
              <a:gd name="connsiteX64" fmla="*/ 1505898 w 1847709"/>
              <a:gd name="connsiteY64" fmla="*/ 1482621 h 1520721"/>
              <a:gd name="connsiteX65" fmla="*/ 1201098 w 1847709"/>
              <a:gd name="connsiteY65" fmla="*/ 1520721 h 1520721"/>
              <a:gd name="connsiteX66" fmla="*/ 1029648 w 1847709"/>
              <a:gd name="connsiteY66" fmla="*/ 1520721 h 1520721"/>
              <a:gd name="connsiteX67" fmla="*/ 820098 w 1847709"/>
              <a:gd name="connsiteY67" fmla="*/ 1482621 h 1520721"/>
              <a:gd name="connsiteX68" fmla="*/ 705798 w 1847709"/>
              <a:gd name="connsiteY68" fmla="*/ 1406421 h 1520721"/>
              <a:gd name="connsiteX69" fmla="*/ 839148 w 1847709"/>
              <a:gd name="connsiteY69" fmla="*/ 1368321 h 1520721"/>
              <a:gd name="connsiteX70" fmla="*/ 896298 w 1847709"/>
              <a:gd name="connsiteY70" fmla="*/ 1349271 h 152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847709" h="1520721">
                <a:moveTo>
                  <a:pt x="896298" y="1349271"/>
                </a:moveTo>
                <a:cubicBezTo>
                  <a:pt x="883196" y="1309964"/>
                  <a:pt x="852133" y="1198814"/>
                  <a:pt x="820098" y="1158771"/>
                </a:cubicBezTo>
                <a:cubicBezTo>
                  <a:pt x="786438" y="1116697"/>
                  <a:pt x="735686" y="1089303"/>
                  <a:pt x="705798" y="1044471"/>
                </a:cubicBezTo>
                <a:cubicBezTo>
                  <a:pt x="693098" y="1025421"/>
                  <a:pt x="683887" y="1003510"/>
                  <a:pt x="667698" y="987321"/>
                </a:cubicBezTo>
                <a:cubicBezTo>
                  <a:pt x="651509" y="971132"/>
                  <a:pt x="627660" y="964432"/>
                  <a:pt x="610548" y="949221"/>
                </a:cubicBezTo>
                <a:cubicBezTo>
                  <a:pt x="570276" y="913424"/>
                  <a:pt x="534348" y="873021"/>
                  <a:pt x="496248" y="834921"/>
                </a:cubicBezTo>
                <a:cubicBezTo>
                  <a:pt x="477198" y="815871"/>
                  <a:pt x="461514" y="792715"/>
                  <a:pt x="439098" y="777771"/>
                </a:cubicBezTo>
                <a:cubicBezTo>
                  <a:pt x="400998" y="752371"/>
                  <a:pt x="365754" y="722049"/>
                  <a:pt x="324798" y="701571"/>
                </a:cubicBezTo>
                <a:cubicBezTo>
                  <a:pt x="299398" y="688871"/>
                  <a:pt x="273254" y="677560"/>
                  <a:pt x="248598" y="663471"/>
                </a:cubicBezTo>
                <a:cubicBezTo>
                  <a:pt x="228719" y="652112"/>
                  <a:pt x="212370" y="634670"/>
                  <a:pt x="191448" y="625371"/>
                </a:cubicBezTo>
                <a:cubicBezTo>
                  <a:pt x="154748" y="609060"/>
                  <a:pt x="115248" y="599971"/>
                  <a:pt x="77148" y="587271"/>
                </a:cubicBezTo>
                <a:cubicBezTo>
                  <a:pt x="58098" y="580921"/>
                  <a:pt x="0" y="566403"/>
                  <a:pt x="19998" y="568221"/>
                </a:cubicBezTo>
                <a:lnTo>
                  <a:pt x="229548" y="587271"/>
                </a:lnTo>
                <a:lnTo>
                  <a:pt x="400998" y="644421"/>
                </a:lnTo>
                <a:cubicBezTo>
                  <a:pt x="420048" y="650771"/>
                  <a:pt x="441440" y="652332"/>
                  <a:pt x="458148" y="663471"/>
                </a:cubicBezTo>
                <a:lnTo>
                  <a:pt x="629598" y="777771"/>
                </a:lnTo>
                <a:cubicBezTo>
                  <a:pt x="648648" y="790471"/>
                  <a:pt x="665028" y="808631"/>
                  <a:pt x="686748" y="815871"/>
                </a:cubicBezTo>
                <a:cubicBezTo>
                  <a:pt x="724848" y="828571"/>
                  <a:pt x="767632" y="831694"/>
                  <a:pt x="801048" y="853971"/>
                </a:cubicBezTo>
                <a:lnTo>
                  <a:pt x="915348" y="930171"/>
                </a:lnTo>
                <a:cubicBezTo>
                  <a:pt x="928048" y="968271"/>
                  <a:pt x="957084" y="1084467"/>
                  <a:pt x="953448" y="1044471"/>
                </a:cubicBezTo>
                <a:cubicBezTo>
                  <a:pt x="947098" y="974621"/>
                  <a:pt x="946587" y="903992"/>
                  <a:pt x="934398" y="834921"/>
                </a:cubicBezTo>
                <a:cubicBezTo>
                  <a:pt x="927419" y="795371"/>
                  <a:pt x="918575" y="754037"/>
                  <a:pt x="896298" y="720621"/>
                </a:cubicBezTo>
                <a:cubicBezTo>
                  <a:pt x="862047" y="669245"/>
                  <a:pt x="852293" y="665474"/>
                  <a:pt x="839148" y="606321"/>
                </a:cubicBezTo>
                <a:cubicBezTo>
                  <a:pt x="830769" y="568615"/>
                  <a:pt x="828191" y="529789"/>
                  <a:pt x="820098" y="492021"/>
                </a:cubicBezTo>
                <a:cubicBezTo>
                  <a:pt x="809126" y="440820"/>
                  <a:pt x="794698" y="390421"/>
                  <a:pt x="781998" y="339621"/>
                </a:cubicBezTo>
                <a:cubicBezTo>
                  <a:pt x="722445" y="101407"/>
                  <a:pt x="798557" y="397577"/>
                  <a:pt x="743898" y="206271"/>
                </a:cubicBezTo>
                <a:cubicBezTo>
                  <a:pt x="736705" y="181097"/>
                  <a:pt x="701430" y="141780"/>
                  <a:pt x="724848" y="130071"/>
                </a:cubicBezTo>
                <a:cubicBezTo>
                  <a:pt x="748945" y="118023"/>
                  <a:pt x="762948" y="168171"/>
                  <a:pt x="781998" y="187221"/>
                </a:cubicBezTo>
                <a:cubicBezTo>
                  <a:pt x="788348" y="206271"/>
                  <a:pt x="792068" y="226410"/>
                  <a:pt x="801048" y="244371"/>
                </a:cubicBezTo>
                <a:cubicBezTo>
                  <a:pt x="827570" y="297415"/>
                  <a:pt x="854167" y="316540"/>
                  <a:pt x="896298" y="358671"/>
                </a:cubicBezTo>
                <a:cubicBezTo>
                  <a:pt x="902648" y="377721"/>
                  <a:pt x="904209" y="399113"/>
                  <a:pt x="915348" y="415821"/>
                </a:cubicBezTo>
                <a:cubicBezTo>
                  <a:pt x="999610" y="542214"/>
                  <a:pt x="948272" y="405468"/>
                  <a:pt x="1010598" y="530121"/>
                </a:cubicBezTo>
                <a:cubicBezTo>
                  <a:pt x="1025823" y="560571"/>
                  <a:pt x="1040560" y="634987"/>
                  <a:pt x="1048698" y="663471"/>
                </a:cubicBezTo>
                <a:cubicBezTo>
                  <a:pt x="1103357" y="854777"/>
                  <a:pt x="1027245" y="558607"/>
                  <a:pt x="1086798" y="796821"/>
                </a:cubicBezTo>
                <a:cubicBezTo>
                  <a:pt x="1093148" y="701571"/>
                  <a:pt x="1095306" y="605949"/>
                  <a:pt x="1105848" y="511071"/>
                </a:cubicBezTo>
                <a:cubicBezTo>
                  <a:pt x="1108066" y="491113"/>
                  <a:pt x="1120028" y="473402"/>
                  <a:pt x="1124898" y="453921"/>
                </a:cubicBezTo>
                <a:cubicBezTo>
                  <a:pt x="1132751" y="422509"/>
                  <a:pt x="1135429" y="389909"/>
                  <a:pt x="1143948" y="358671"/>
                </a:cubicBezTo>
                <a:cubicBezTo>
                  <a:pt x="1154515" y="319925"/>
                  <a:pt x="1182048" y="244371"/>
                  <a:pt x="1182048" y="244371"/>
                </a:cubicBezTo>
                <a:cubicBezTo>
                  <a:pt x="1258792" y="474604"/>
                  <a:pt x="1106366" y="0"/>
                  <a:pt x="1220148" y="720621"/>
                </a:cubicBezTo>
                <a:cubicBezTo>
                  <a:pt x="1223719" y="743236"/>
                  <a:pt x="1242059" y="679660"/>
                  <a:pt x="1258248" y="663471"/>
                </a:cubicBezTo>
                <a:cubicBezTo>
                  <a:pt x="1274437" y="647282"/>
                  <a:pt x="1296348" y="638071"/>
                  <a:pt x="1315398" y="625371"/>
                </a:cubicBezTo>
                <a:cubicBezTo>
                  <a:pt x="1328098" y="606321"/>
                  <a:pt x="1343259" y="547743"/>
                  <a:pt x="1353498" y="568221"/>
                </a:cubicBezTo>
                <a:cubicBezTo>
                  <a:pt x="1367978" y="597181"/>
                  <a:pt x="1341729" y="631921"/>
                  <a:pt x="1334448" y="663471"/>
                </a:cubicBezTo>
                <a:cubicBezTo>
                  <a:pt x="1322674" y="714493"/>
                  <a:pt x="1309048" y="765071"/>
                  <a:pt x="1296348" y="815871"/>
                </a:cubicBezTo>
                <a:cubicBezTo>
                  <a:pt x="1289998" y="841271"/>
                  <a:pt x="1256353" y="907780"/>
                  <a:pt x="1277298" y="892071"/>
                </a:cubicBezTo>
                <a:cubicBezTo>
                  <a:pt x="1390130" y="807447"/>
                  <a:pt x="1327080" y="852533"/>
                  <a:pt x="1467798" y="758721"/>
                </a:cubicBezTo>
                <a:cubicBezTo>
                  <a:pt x="1486848" y="746021"/>
                  <a:pt x="1503228" y="727861"/>
                  <a:pt x="1524948" y="720621"/>
                </a:cubicBezTo>
                <a:lnTo>
                  <a:pt x="1639248" y="682521"/>
                </a:lnTo>
                <a:lnTo>
                  <a:pt x="1696398" y="663471"/>
                </a:lnTo>
                <a:cubicBezTo>
                  <a:pt x="1740848" y="669821"/>
                  <a:pt x="1789587" y="662441"/>
                  <a:pt x="1829748" y="682521"/>
                </a:cubicBezTo>
                <a:cubicBezTo>
                  <a:pt x="1847709" y="691501"/>
                  <a:pt x="1788278" y="689027"/>
                  <a:pt x="1772598" y="701571"/>
                </a:cubicBezTo>
                <a:cubicBezTo>
                  <a:pt x="1649501" y="800048"/>
                  <a:pt x="1820996" y="729888"/>
                  <a:pt x="1677348" y="777771"/>
                </a:cubicBezTo>
                <a:cubicBezTo>
                  <a:pt x="1683698" y="758721"/>
                  <a:pt x="1714359" y="729601"/>
                  <a:pt x="1696398" y="720621"/>
                </a:cubicBezTo>
                <a:cubicBezTo>
                  <a:pt x="1665918" y="705381"/>
                  <a:pt x="1606228" y="805711"/>
                  <a:pt x="1601148" y="815871"/>
                </a:cubicBezTo>
                <a:cubicBezTo>
                  <a:pt x="1592168" y="833832"/>
                  <a:pt x="1593237" y="856313"/>
                  <a:pt x="1582098" y="873021"/>
                </a:cubicBezTo>
                <a:cubicBezTo>
                  <a:pt x="1567154" y="895437"/>
                  <a:pt x="1542195" y="909475"/>
                  <a:pt x="1524948" y="930171"/>
                </a:cubicBezTo>
                <a:cubicBezTo>
                  <a:pt x="1510291" y="947760"/>
                  <a:pt x="1501505" y="969732"/>
                  <a:pt x="1486848" y="987321"/>
                </a:cubicBezTo>
                <a:cubicBezTo>
                  <a:pt x="1364616" y="1134000"/>
                  <a:pt x="1486193" y="959728"/>
                  <a:pt x="1391598" y="1101621"/>
                </a:cubicBezTo>
                <a:cubicBezTo>
                  <a:pt x="1410648" y="1107971"/>
                  <a:pt x="1428869" y="1117831"/>
                  <a:pt x="1448748" y="1120671"/>
                </a:cubicBezTo>
                <a:cubicBezTo>
                  <a:pt x="1518181" y="1130590"/>
                  <a:pt x="1592626" y="1115094"/>
                  <a:pt x="1658298" y="1139721"/>
                </a:cubicBezTo>
                <a:cubicBezTo>
                  <a:pt x="1679735" y="1147760"/>
                  <a:pt x="1621626" y="1167582"/>
                  <a:pt x="1601148" y="1177821"/>
                </a:cubicBezTo>
                <a:cubicBezTo>
                  <a:pt x="1583187" y="1186801"/>
                  <a:pt x="1561959" y="1187891"/>
                  <a:pt x="1543998" y="1196871"/>
                </a:cubicBezTo>
                <a:cubicBezTo>
                  <a:pt x="1396282" y="1270729"/>
                  <a:pt x="1573346" y="1206138"/>
                  <a:pt x="1429698" y="1254021"/>
                </a:cubicBezTo>
                <a:cubicBezTo>
                  <a:pt x="1398871" y="1300262"/>
                  <a:pt x="1329365" y="1379024"/>
                  <a:pt x="1410648" y="1425471"/>
                </a:cubicBezTo>
                <a:cubicBezTo>
                  <a:pt x="1518351" y="1487016"/>
                  <a:pt x="1505898" y="1396451"/>
                  <a:pt x="1505898" y="1482621"/>
                </a:cubicBezTo>
                <a:lnTo>
                  <a:pt x="1201098" y="1520721"/>
                </a:lnTo>
                <a:lnTo>
                  <a:pt x="1029648" y="1520721"/>
                </a:lnTo>
                <a:cubicBezTo>
                  <a:pt x="832921" y="1481376"/>
                  <a:pt x="903906" y="1482621"/>
                  <a:pt x="820098" y="1482621"/>
                </a:cubicBezTo>
                <a:lnTo>
                  <a:pt x="705798" y="1406421"/>
                </a:lnTo>
                <a:lnTo>
                  <a:pt x="839148" y="1368321"/>
                </a:lnTo>
                <a:lnTo>
                  <a:pt x="896298" y="134927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755757" y="1642984"/>
            <a:ext cx="2353375" cy="2602522"/>
          </a:xfrm>
          <a:custGeom>
            <a:avLst/>
            <a:gdLst>
              <a:gd name="connsiteX0" fmla="*/ 882793 w 2353375"/>
              <a:gd name="connsiteY0" fmla="*/ 2357516 h 2602522"/>
              <a:gd name="connsiteX1" fmla="*/ 692293 w 2353375"/>
              <a:gd name="connsiteY1" fmla="*/ 2167016 h 2602522"/>
              <a:gd name="connsiteX2" fmla="*/ 635143 w 2353375"/>
              <a:gd name="connsiteY2" fmla="*/ 2109866 h 2602522"/>
              <a:gd name="connsiteX3" fmla="*/ 577993 w 2353375"/>
              <a:gd name="connsiteY3" fmla="*/ 2052716 h 2602522"/>
              <a:gd name="connsiteX4" fmla="*/ 520843 w 2353375"/>
              <a:gd name="connsiteY4" fmla="*/ 2014616 h 2602522"/>
              <a:gd name="connsiteX5" fmla="*/ 482743 w 2353375"/>
              <a:gd name="connsiteY5" fmla="*/ 1957466 h 2602522"/>
              <a:gd name="connsiteX6" fmla="*/ 425593 w 2353375"/>
              <a:gd name="connsiteY6" fmla="*/ 1938416 h 2602522"/>
              <a:gd name="connsiteX7" fmla="*/ 139843 w 2353375"/>
              <a:gd name="connsiteY7" fmla="*/ 1957466 h 2602522"/>
              <a:gd name="connsiteX8" fmla="*/ 82693 w 2353375"/>
              <a:gd name="connsiteY8" fmla="*/ 1976516 h 2602522"/>
              <a:gd name="connsiteX9" fmla="*/ 25543 w 2353375"/>
              <a:gd name="connsiteY9" fmla="*/ 2033666 h 2602522"/>
              <a:gd name="connsiteX10" fmla="*/ 82693 w 2353375"/>
              <a:gd name="connsiteY10" fmla="*/ 1862216 h 2602522"/>
              <a:gd name="connsiteX11" fmla="*/ 139843 w 2353375"/>
              <a:gd name="connsiteY11" fmla="*/ 1824116 h 2602522"/>
              <a:gd name="connsiteX12" fmla="*/ 444643 w 2353375"/>
              <a:gd name="connsiteY12" fmla="*/ 1843166 h 2602522"/>
              <a:gd name="connsiteX13" fmla="*/ 616093 w 2353375"/>
              <a:gd name="connsiteY13" fmla="*/ 1919366 h 2602522"/>
              <a:gd name="connsiteX14" fmla="*/ 673243 w 2353375"/>
              <a:gd name="connsiteY14" fmla="*/ 1938416 h 2602522"/>
              <a:gd name="connsiteX15" fmla="*/ 844693 w 2353375"/>
              <a:gd name="connsiteY15" fmla="*/ 2071766 h 2602522"/>
              <a:gd name="connsiteX16" fmla="*/ 825643 w 2353375"/>
              <a:gd name="connsiteY16" fmla="*/ 1519316 h 2602522"/>
              <a:gd name="connsiteX17" fmla="*/ 749443 w 2353375"/>
              <a:gd name="connsiteY17" fmla="*/ 1500266 h 2602522"/>
              <a:gd name="connsiteX18" fmla="*/ 711343 w 2353375"/>
              <a:gd name="connsiteY18" fmla="*/ 1443116 h 2602522"/>
              <a:gd name="connsiteX19" fmla="*/ 768493 w 2353375"/>
              <a:gd name="connsiteY19" fmla="*/ 1424066 h 2602522"/>
              <a:gd name="connsiteX20" fmla="*/ 692293 w 2353375"/>
              <a:gd name="connsiteY20" fmla="*/ 1366916 h 2602522"/>
              <a:gd name="connsiteX21" fmla="*/ 654193 w 2353375"/>
              <a:gd name="connsiteY21" fmla="*/ 1309766 h 2602522"/>
              <a:gd name="connsiteX22" fmla="*/ 692293 w 2353375"/>
              <a:gd name="connsiteY22" fmla="*/ 1252616 h 2602522"/>
              <a:gd name="connsiteX23" fmla="*/ 635143 w 2353375"/>
              <a:gd name="connsiteY23" fmla="*/ 1176416 h 2602522"/>
              <a:gd name="connsiteX24" fmla="*/ 616093 w 2353375"/>
              <a:gd name="connsiteY24" fmla="*/ 1119266 h 2602522"/>
              <a:gd name="connsiteX25" fmla="*/ 673243 w 2353375"/>
              <a:gd name="connsiteY25" fmla="*/ 1100216 h 2602522"/>
              <a:gd name="connsiteX26" fmla="*/ 654193 w 2353375"/>
              <a:gd name="connsiteY26" fmla="*/ 985916 h 2602522"/>
              <a:gd name="connsiteX27" fmla="*/ 597043 w 2353375"/>
              <a:gd name="connsiteY27" fmla="*/ 871616 h 2602522"/>
              <a:gd name="connsiteX28" fmla="*/ 673243 w 2353375"/>
              <a:gd name="connsiteY28" fmla="*/ 623966 h 2602522"/>
              <a:gd name="connsiteX29" fmla="*/ 749443 w 2353375"/>
              <a:gd name="connsiteY29" fmla="*/ 643016 h 2602522"/>
              <a:gd name="connsiteX30" fmla="*/ 768493 w 2353375"/>
              <a:gd name="connsiteY30" fmla="*/ 566816 h 2602522"/>
              <a:gd name="connsiteX31" fmla="*/ 787543 w 2353375"/>
              <a:gd name="connsiteY31" fmla="*/ 395366 h 2602522"/>
              <a:gd name="connsiteX32" fmla="*/ 844693 w 2353375"/>
              <a:gd name="connsiteY32" fmla="*/ 319166 h 2602522"/>
              <a:gd name="connsiteX33" fmla="*/ 901843 w 2353375"/>
              <a:gd name="connsiteY33" fmla="*/ 204866 h 2602522"/>
              <a:gd name="connsiteX34" fmla="*/ 920893 w 2353375"/>
              <a:gd name="connsiteY34" fmla="*/ 147716 h 2602522"/>
              <a:gd name="connsiteX35" fmla="*/ 978043 w 2353375"/>
              <a:gd name="connsiteY35" fmla="*/ 33416 h 2602522"/>
              <a:gd name="connsiteX36" fmla="*/ 997093 w 2353375"/>
              <a:gd name="connsiteY36" fmla="*/ 300116 h 2602522"/>
              <a:gd name="connsiteX37" fmla="*/ 1016143 w 2353375"/>
              <a:gd name="connsiteY37" fmla="*/ 357266 h 2602522"/>
              <a:gd name="connsiteX38" fmla="*/ 1054243 w 2353375"/>
              <a:gd name="connsiteY38" fmla="*/ 509666 h 2602522"/>
              <a:gd name="connsiteX39" fmla="*/ 1092343 w 2353375"/>
              <a:gd name="connsiteY39" fmla="*/ 623966 h 2602522"/>
              <a:gd name="connsiteX40" fmla="*/ 1111393 w 2353375"/>
              <a:gd name="connsiteY40" fmla="*/ 719216 h 2602522"/>
              <a:gd name="connsiteX41" fmla="*/ 1206643 w 2353375"/>
              <a:gd name="connsiteY41" fmla="*/ 738266 h 2602522"/>
              <a:gd name="connsiteX42" fmla="*/ 1168543 w 2353375"/>
              <a:gd name="connsiteY42" fmla="*/ 871616 h 2602522"/>
              <a:gd name="connsiteX43" fmla="*/ 1187593 w 2353375"/>
              <a:gd name="connsiteY43" fmla="*/ 985916 h 2602522"/>
              <a:gd name="connsiteX44" fmla="*/ 1168543 w 2353375"/>
              <a:gd name="connsiteY44" fmla="*/ 1081166 h 2602522"/>
              <a:gd name="connsiteX45" fmla="*/ 1149493 w 2353375"/>
              <a:gd name="connsiteY45" fmla="*/ 1138316 h 2602522"/>
              <a:gd name="connsiteX46" fmla="*/ 1092343 w 2353375"/>
              <a:gd name="connsiteY46" fmla="*/ 1328816 h 2602522"/>
              <a:gd name="connsiteX47" fmla="*/ 1073293 w 2353375"/>
              <a:gd name="connsiteY47" fmla="*/ 1385966 h 2602522"/>
              <a:gd name="connsiteX48" fmla="*/ 1054243 w 2353375"/>
              <a:gd name="connsiteY48" fmla="*/ 1443116 h 2602522"/>
              <a:gd name="connsiteX49" fmla="*/ 978043 w 2353375"/>
              <a:gd name="connsiteY49" fmla="*/ 1557416 h 2602522"/>
              <a:gd name="connsiteX50" fmla="*/ 939943 w 2353375"/>
              <a:gd name="connsiteY50" fmla="*/ 1614566 h 2602522"/>
              <a:gd name="connsiteX51" fmla="*/ 882793 w 2353375"/>
              <a:gd name="connsiteY51" fmla="*/ 1652666 h 2602522"/>
              <a:gd name="connsiteX52" fmla="*/ 882793 w 2353375"/>
              <a:gd name="connsiteY52" fmla="*/ 2109866 h 2602522"/>
              <a:gd name="connsiteX53" fmla="*/ 997093 w 2353375"/>
              <a:gd name="connsiteY53" fmla="*/ 1995566 h 2602522"/>
              <a:gd name="connsiteX54" fmla="*/ 1035193 w 2353375"/>
              <a:gd name="connsiteY54" fmla="*/ 1881266 h 2602522"/>
              <a:gd name="connsiteX55" fmla="*/ 1130443 w 2353375"/>
              <a:gd name="connsiteY55" fmla="*/ 1747916 h 2602522"/>
              <a:gd name="connsiteX56" fmla="*/ 1149493 w 2353375"/>
              <a:gd name="connsiteY56" fmla="*/ 1843166 h 2602522"/>
              <a:gd name="connsiteX57" fmla="*/ 1092343 w 2353375"/>
              <a:gd name="connsiteY57" fmla="*/ 2167016 h 2602522"/>
              <a:gd name="connsiteX58" fmla="*/ 1111393 w 2353375"/>
              <a:gd name="connsiteY58" fmla="*/ 2109866 h 2602522"/>
              <a:gd name="connsiteX59" fmla="*/ 1244743 w 2353375"/>
              <a:gd name="connsiteY59" fmla="*/ 2014616 h 2602522"/>
              <a:gd name="connsiteX60" fmla="*/ 1320943 w 2353375"/>
              <a:gd name="connsiteY60" fmla="*/ 2090816 h 2602522"/>
              <a:gd name="connsiteX61" fmla="*/ 1378093 w 2353375"/>
              <a:gd name="connsiteY61" fmla="*/ 2052716 h 2602522"/>
              <a:gd name="connsiteX62" fmla="*/ 1473343 w 2353375"/>
              <a:gd name="connsiteY62" fmla="*/ 2033666 h 2602522"/>
              <a:gd name="connsiteX63" fmla="*/ 1549543 w 2353375"/>
              <a:gd name="connsiteY63" fmla="*/ 2014616 h 2602522"/>
              <a:gd name="connsiteX64" fmla="*/ 1682893 w 2353375"/>
              <a:gd name="connsiteY64" fmla="*/ 1976516 h 2602522"/>
              <a:gd name="connsiteX65" fmla="*/ 1873393 w 2353375"/>
              <a:gd name="connsiteY65" fmla="*/ 1938416 h 2602522"/>
              <a:gd name="connsiteX66" fmla="*/ 2121043 w 2353375"/>
              <a:gd name="connsiteY66" fmla="*/ 1957466 h 2602522"/>
              <a:gd name="connsiteX67" fmla="*/ 2063893 w 2353375"/>
              <a:gd name="connsiteY67" fmla="*/ 1995566 h 2602522"/>
              <a:gd name="connsiteX68" fmla="*/ 1949593 w 2353375"/>
              <a:gd name="connsiteY68" fmla="*/ 2014616 h 2602522"/>
              <a:gd name="connsiteX69" fmla="*/ 1701943 w 2353375"/>
              <a:gd name="connsiteY69" fmla="*/ 2033666 h 2602522"/>
              <a:gd name="connsiteX70" fmla="*/ 2330593 w 2353375"/>
              <a:gd name="connsiteY70" fmla="*/ 2052716 h 2602522"/>
              <a:gd name="connsiteX71" fmla="*/ 2273443 w 2353375"/>
              <a:gd name="connsiteY71" fmla="*/ 2090816 h 2602522"/>
              <a:gd name="connsiteX72" fmla="*/ 2121043 w 2353375"/>
              <a:gd name="connsiteY72" fmla="*/ 2167016 h 2602522"/>
              <a:gd name="connsiteX73" fmla="*/ 1873393 w 2353375"/>
              <a:gd name="connsiteY73" fmla="*/ 2186066 h 2602522"/>
              <a:gd name="connsiteX74" fmla="*/ 1854343 w 2353375"/>
              <a:gd name="connsiteY74" fmla="*/ 2243216 h 2602522"/>
              <a:gd name="connsiteX75" fmla="*/ 1606693 w 2353375"/>
              <a:gd name="connsiteY75" fmla="*/ 2262266 h 2602522"/>
              <a:gd name="connsiteX76" fmla="*/ 1549543 w 2353375"/>
              <a:gd name="connsiteY76" fmla="*/ 2281316 h 2602522"/>
              <a:gd name="connsiteX77" fmla="*/ 1473343 w 2353375"/>
              <a:gd name="connsiteY77" fmla="*/ 2395616 h 2602522"/>
              <a:gd name="connsiteX78" fmla="*/ 1530493 w 2353375"/>
              <a:gd name="connsiteY78" fmla="*/ 2433716 h 2602522"/>
              <a:gd name="connsiteX79" fmla="*/ 1587643 w 2353375"/>
              <a:gd name="connsiteY79" fmla="*/ 2452766 h 2602522"/>
              <a:gd name="connsiteX80" fmla="*/ 1530493 w 2353375"/>
              <a:gd name="connsiteY80" fmla="*/ 2509916 h 2602522"/>
              <a:gd name="connsiteX81" fmla="*/ 1320943 w 2353375"/>
              <a:gd name="connsiteY81" fmla="*/ 2528966 h 2602522"/>
              <a:gd name="connsiteX82" fmla="*/ 749443 w 2353375"/>
              <a:gd name="connsiteY82" fmla="*/ 2471816 h 2602522"/>
              <a:gd name="connsiteX83" fmla="*/ 711343 w 2353375"/>
              <a:gd name="connsiteY83" fmla="*/ 2414666 h 2602522"/>
              <a:gd name="connsiteX84" fmla="*/ 806593 w 2353375"/>
              <a:gd name="connsiteY84" fmla="*/ 2376566 h 2602522"/>
              <a:gd name="connsiteX85" fmla="*/ 882793 w 2353375"/>
              <a:gd name="connsiteY85" fmla="*/ 2357516 h 260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353375" h="2602522">
                <a:moveTo>
                  <a:pt x="882793" y="2357516"/>
                </a:moveTo>
                <a:lnTo>
                  <a:pt x="692293" y="2167016"/>
                </a:lnTo>
                <a:lnTo>
                  <a:pt x="635143" y="2109866"/>
                </a:lnTo>
                <a:cubicBezTo>
                  <a:pt x="616093" y="2090816"/>
                  <a:pt x="600409" y="2067660"/>
                  <a:pt x="577993" y="2052716"/>
                </a:cubicBezTo>
                <a:lnTo>
                  <a:pt x="520843" y="2014616"/>
                </a:lnTo>
                <a:cubicBezTo>
                  <a:pt x="508143" y="1995566"/>
                  <a:pt x="500621" y="1971769"/>
                  <a:pt x="482743" y="1957466"/>
                </a:cubicBezTo>
                <a:cubicBezTo>
                  <a:pt x="467063" y="1944922"/>
                  <a:pt x="445673" y="1938416"/>
                  <a:pt x="425593" y="1938416"/>
                </a:cubicBezTo>
                <a:cubicBezTo>
                  <a:pt x="330132" y="1938416"/>
                  <a:pt x="235093" y="1951116"/>
                  <a:pt x="139843" y="1957466"/>
                </a:cubicBezTo>
                <a:cubicBezTo>
                  <a:pt x="120793" y="1963816"/>
                  <a:pt x="99401" y="1965377"/>
                  <a:pt x="82693" y="1976516"/>
                </a:cubicBezTo>
                <a:cubicBezTo>
                  <a:pt x="60277" y="1991460"/>
                  <a:pt x="40487" y="2056082"/>
                  <a:pt x="25543" y="2033666"/>
                </a:cubicBezTo>
                <a:cubicBezTo>
                  <a:pt x="0" y="1995351"/>
                  <a:pt x="51831" y="1893078"/>
                  <a:pt x="82693" y="1862216"/>
                </a:cubicBezTo>
                <a:cubicBezTo>
                  <a:pt x="98882" y="1846027"/>
                  <a:pt x="120793" y="1836816"/>
                  <a:pt x="139843" y="1824116"/>
                </a:cubicBezTo>
                <a:cubicBezTo>
                  <a:pt x="241443" y="1830466"/>
                  <a:pt x="343778" y="1829412"/>
                  <a:pt x="444643" y="1843166"/>
                </a:cubicBezTo>
                <a:cubicBezTo>
                  <a:pt x="579798" y="1861596"/>
                  <a:pt x="526020" y="1874330"/>
                  <a:pt x="616093" y="1919366"/>
                </a:cubicBezTo>
                <a:cubicBezTo>
                  <a:pt x="634054" y="1928346"/>
                  <a:pt x="655690" y="1928664"/>
                  <a:pt x="673243" y="1938416"/>
                </a:cubicBezTo>
                <a:cubicBezTo>
                  <a:pt x="775780" y="1995381"/>
                  <a:pt x="775273" y="2002346"/>
                  <a:pt x="844693" y="2071766"/>
                </a:cubicBezTo>
                <a:cubicBezTo>
                  <a:pt x="844693" y="2071766"/>
                  <a:pt x="855935" y="1701068"/>
                  <a:pt x="825643" y="1519316"/>
                </a:cubicBezTo>
                <a:cubicBezTo>
                  <a:pt x="821339" y="1493491"/>
                  <a:pt x="774843" y="1506616"/>
                  <a:pt x="749443" y="1500266"/>
                </a:cubicBezTo>
                <a:cubicBezTo>
                  <a:pt x="736743" y="1481216"/>
                  <a:pt x="705790" y="1465328"/>
                  <a:pt x="711343" y="1443116"/>
                </a:cubicBezTo>
                <a:cubicBezTo>
                  <a:pt x="716213" y="1423635"/>
                  <a:pt x="773363" y="1443547"/>
                  <a:pt x="768493" y="1424066"/>
                </a:cubicBezTo>
                <a:cubicBezTo>
                  <a:pt x="760792" y="1393264"/>
                  <a:pt x="714744" y="1389367"/>
                  <a:pt x="692293" y="1366916"/>
                </a:cubicBezTo>
                <a:cubicBezTo>
                  <a:pt x="676104" y="1350727"/>
                  <a:pt x="666893" y="1328816"/>
                  <a:pt x="654193" y="1309766"/>
                </a:cubicBezTo>
                <a:cubicBezTo>
                  <a:pt x="666893" y="1290716"/>
                  <a:pt x="695531" y="1275281"/>
                  <a:pt x="692293" y="1252616"/>
                </a:cubicBezTo>
                <a:cubicBezTo>
                  <a:pt x="687803" y="1221185"/>
                  <a:pt x="650895" y="1203983"/>
                  <a:pt x="635143" y="1176416"/>
                </a:cubicBezTo>
                <a:cubicBezTo>
                  <a:pt x="625180" y="1158981"/>
                  <a:pt x="622443" y="1138316"/>
                  <a:pt x="616093" y="1119266"/>
                </a:cubicBezTo>
                <a:cubicBezTo>
                  <a:pt x="635143" y="1112916"/>
                  <a:pt x="659044" y="1114415"/>
                  <a:pt x="673243" y="1100216"/>
                </a:cubicBezTo>
                <a:cubicBezTo>
                  <a:pt x="724257" y="1049202"/>
                  <a:pt x="675242" y="1028013"/>
                  <a:pt x="654193" y="985916"/>
                </a:cubicBezTo>
                <a:cubicBezTo>
                  <a:pt x="575323" y="828175"/>
                  <a:pt x="706232" y="1035400"/>
                  <a:pt x="597043" y="871616"/>
                </a:cubicBezTo>
                <a:cubicBezTo>
                  <a:pt x="755297" y="818865"/>
                  <a:pt x="543758" y="908833"/>
                  <a:pt x="673243" y="623966"/>
                </a:cubicBezTo>
                <a:cubicBezTo>
                  <a:pt x="684077" y="600131"/>
                  <a:pt x="724043" y="636666"/>
                  <a:pt x="749443" y="643016"/>
                </a:cubicBezTo>
                <a:cubicBezTo>
                  <a:pt x="755793" y="617616"/>
                  <a:pt x="764512" y="592693"/>
                  <a:pt x="768493" y="566816"/>
                </a:cubicBezTo>
                <a:cubicBezTo>
                  <a:pt x="777237" y="509983"/>
                  <a:pt x="770633" y="450325"/>
                  <a:pt x="787543" y="395366"/>
                </a:cubicBezTo>
                <a:cubicBezTo>
                  <a:pt x="796880" y="365020"/>
                  <a:pt x="825643" y="344566"/>
                  <a:pt x="844693" y="319166"/>
                </a:cubicBezTo>
                <a:cubicBezTo>
                  <a:pt x="892576" y="175518"/>
                  <a:pt x="827985" y="352582"/>
                  <a:pt x="901843" y="204866"/>
                </a:cubicBezTo>
                <a:cubicBezTo>
                  <a:pt x="910823" y="186905"/>
                  <a:pt x="911913" y="165677"/>
                  <a:pt x="920893" y="147716"/>
                </a:cubicBezTo>
                <a:cubicBezTo>
                  <a:pt x="994751" y="0"/>
                  <a:pt x="930160" y="177064"/>
                  <a:pt x="978043" y="33416"/>
                </a:cubicBezTo>
                <a:cubicBezTo>
                  <a:pt x="984393" y="122316"/>
                  <a:pt x="986679" y="211600"/>
                  <a:pt x="997093" y="300116"/>
                </a:cubicBezTo>
                <a:cubicBezTo>
                  <a:pt x="999439" y="320059"/>
                  <a:pt x="1010859" y="337893"/>
                  <a:pt x="1016143" y="357266"/>
                </a:cubicBezTo>
                <a:cubicBezTo>
                  <a:pt x="1029921" y="407784"/>
                  <a:pt x="1037684" y="459990"/>
                  <a:pt x="1054243" y="509666"/>
                </a:cubicBezTo>
                <a:cubicBezTo>
                  <a:pt x="1066943" y="547766"/>
                  <a:pt x="1084467" y="584585"/>
                  <a:pt x="1092343" y="623966"/>
                </a:cubicBezTo>
                <a:cubicBezTo>
                  <a:pt x="1098693" y="655716"/>
                  <a:pt x="1088498" y="696321"/>
                  <a:pt x="1111393" y="719216"/>
                </a:cubicBezTo>
                <a:cubicBezTo>
                  <a:pt x="1134288" y="742111"/>
                  <a:pt x="1174893" y="731916"/>
                  <a:pt x="1206643" y="738266"/>
                </a:cubicBezTo>
                <a:cubicBezTo>
                  <a:pt x="1197660" y="765216"/>
                  <a:pt x="1168543" y="847696"/>
                  <a:pt x="1168543" y="871616"/>
                </a:cubicBezTo>
                <a:cubicBezTo>
                  <a:pt x="1168543" y="910242"/>
                  <a:pt x="1181243" y="947816"/>
                  <a:pt x="1187593" y="985916"/>
                </a:cubicBezTo>
                <a:cubicBezTo>
                  <a:pt x="1181243" y="1017666"/>
                  <a:pt x="1176396" y="1049754"/>
                  <a:pt x="1168543" y="1081166"/>
                </a:cubicBezTo>
                <a:cubicBezTo>
                  <a:pt x="1163673" y="1100647"/>
                  <a:pt x="1155010" y="1119008"/>
                  <a:pt x="1149493" y="1138316"/>
                </a:cubicBezTo>
                <a:cubicBezTo>
                  <a:pt x="1091912" y="1339849"/>
                  <a:pt x="1182885" y="1057190"/>
                  <a:pt x="1092343" y="1328816"/>
                </a:cubicBezTo>
                <a:lnTo>
                  <a:pt x="1073293" y="1385966"/>
                </a:lnTo>
                <a:cubicBezTo>
                  <a:pt x="1066943" y="1405016"/>
                  <a:pt x="1065382" y="1426408"/>
                  <a:pt x="1054243" y="1443116"/>
                </a:cubicBezTo>
                <a:lnTo>
                  <a:pt x="978043" y="1557416"/>
                </a:lnTo>
                <a:cubicBezTo>
                  <a:pt x="965343" y="1576466"/>
                  <a:pt x="958993" y="1601866"/>
                  <a:pt x="939943" y="1614566"/>
                </a:cubicBezTo>
                <a:lnTo>
                  <a:pt x="882793" y="1652666"/>
                </a:lnTo>
                <a:cubicBezTo>
                  <a:pt x="832559" y="1803367"/>
                  <a:pt x="789436" y="1909815"/>
                  <a:pt x="882793" y="2109866"/>
                </a:cubicBezTo>
                <a:cubicBezTo>
                  <a:pt x="905579" y="2158693"/>
                  <a:pt x="997093" y="1995566"/>
                  <a:pt x="997093" y="1995566"/>
                </a:cubicBezTo>
                <a:cubicBezTo>
                  <a:pt x="1009793" y="1957466"/>
                  <a:pt x="1012916" y="1914682"/>
                  <a:pt x="1035193" y="1881266"/>
                </a:cubicBezTo>
                <a:cubicBezTo>
                  <a:pt x="1090905" y="1797698"/>
                  <a:pt x="1059556" y="1842432"/>
                  <a:pt x="1130443" y="1747916"/>
                </a:cubicBezTo>
                <a:cubicBezTo>
                  <a:pt x="1136793" y="1779666"/>
                  <a:pt x="1149493" y="1810787"/>
                  <a:pt x="1149493" y="1843166"/>
                </a:cubicBezTo>
                <a:cubicBezTo>
                  <a:pt x="1149493" y="2024654"/>
                  <a:pt x="1139633" y="2025147"/>
                  <a:pt x="1092343" y="2167016"/>
                </a:cubicBezTo>
                <a:cubicBezTo>
                  <a:pt x="1085993" y="2186066"/>
                  <a:pt x="1093432" y="2118846"/>
                  <a:pt x="1111393" y="2109866"/>
                </a:cubicBezTo>
                <a:cubicBezTo>
                  <a:pt x="1211690" y="2059718"/>
                  <a:pt x="1167513" y="2091846"/>
                  <a:pt x="1244743" y="2014616"/>
                </a:cubicBezTo>
                <a:cubicBezTo>
                  <a:pt x="1258111" y="2054721"/>
                  <a:pt x="1256775" y="2101511"/>
                  <a:pt x="1320943" y="2090816"/>
                </a:cubicBezTo>
                <a:cubicBezTo>
                  <a:pt x="1343527" y="2087052"/>
                  <a:pt x="1356656" y="2060755"/>
                  <a:pt x="1378093" y="2052716"/>
                </a:cubicBezTo>
                <a:cubicBezTo>
                  <a:pt x="1408410" y="2041347"/>
                  <a:pt x="1441735" y="2040690"/>
                  <a:pt x="1473343" y="2033666"/>
                </a:cubicBezTo>
                <a:cubicBezTo>
                  <a:pt x="1498901" y="2027986"/>
                  <a:pt x="1524369" y="2021809"/>
                  <a:pt x="1549543" y="2014616"/>
                </a:cubicBezTo>
                <a:cubicBezTo>
                  <a:pt x="1649498" y="1986057"/>
                  <a:pt x="1563786" y="2002039"/>
                  <a:pt x="1682893" y="1976516"/>
                </a:cubicBezTo>
                <a:cubicBezTo>
                  <a:pt x="1746213" y="1962947"/>
                  <a:pt x="1873393" y="1938416"/>
                  <a:pt x="1873393" y="1938416"/>
                </a:cubicBezTo>
                <a:cubicBezTo>
                  <a:pt x="1955943" y="1944766"/>
                  <a:pt x="2041741" y="1933675"/>
                  <a:pt x="2121043" y="1957466"/>
                </a:cubicBezTo>
                <a:cubicBezTo>
                  <a:pt x="2142973" y="1964045"/>
                  <a:pt x="2085613" y="1988326"/>
                  <a:pt x="2063893" y="1995566"/>
                </a:cubicBezTo>
                <a:cubicBezTo>
                  <a:pt x="2027250" y="2007780"/>
                  <a:pt x="1988006" y="2010572"/>
                  <a:pt x="1949593" y="2014616"/>
                </a:cubicBezTo>
                <a:cubicBezTo>
                  <a:pt x="1867254" y="2023283"/>
                  <a:pt x="1784493" y="2027316"/>
                  <a:pt x="1701943" y="2033666"/>
                </a:cubicBezTo>
                <a:cubicBezTo>
                  <a:pt x="1911493" y="2040016"/>
                  <a:pt x="2121987" y="2031855"/>
                  <a:pt x="2330593" y="2052716"/>
                </a:cubicBezTo>
                <a:cubicBezTo>
                  <a:pt x="2353375" y="2054994"/>
                  <a:pt x="2293543" y="2079853"/>
                  <a:pt x="2273443" y="2090816"/>
                </a:cubicBezTo>
                <a:cubicBezTo>
                  <a:pt x="2223582" y="2118013"/>
                  <a:pt x="2177672" y="2162660"/>
                  <a:pt x="2121043" y="2167016"/>
                </a:cubicBezTo>
                <a:lnTo>
                  <a:pt x="1873393" y="2186066"/>
                </a:lnTo>
                <a:cubicBezTo>
                  <a:pt x="1867043" y="2205116"/>
                  <a:pt x="1866887" y="2227536"/>
                  <a:pt x="1854343" y="2243216"/>
                </a:cubicBezTo>
                <a:cubicBezTo>
                  <a:pt x="1791733" y="2321479"/>
                  <a:pt x="1687191" y="2270316"/>
                  <a:pt x="1606693" y="2262266"/>
                </a:cubicBezTo>
                <a:cubicBezTo>
                  <a:pt x="1587643" y="2268616"/>
                  <a:pt x="1566251" y="2270177"/>
                  <a:pt x="1549543" y="2281316"/>
                </a:cubicBezTo>
                <a:cubicBezTo>
                  <a:pt x="1488387" y="2322087"/>
                  <a:pt x="1493315" y="2335699"/>
                  <a:pt x="1473343" y="2395616"/>
                </a:cubicBezTo>
                <a:cubicBezTo>
                  <a:pt x="1492393" y="2408316"/>
                  <a:pt x="1510015" y="2423477"/>
                  <a:pt x="1530493" y="2433716"/>
                </a:cubicBezTo>
                <a:cubicBezTo>
                  <a:pt x="1548454" y="2442696"/>
                  <a:pt x="1587643" y="2432686"/>
                  <a:pt x="1587643" y="2452766"/>
                </a:cubicBezTo>
                <a:cubicBezTo>
                  <a:pt x="1587643" y="2479707"/>
                  <a:pt x="1556397" y="2502515"/>
                  <a:pt x="1530493" y="2509916"/>
                </a:cubicBezTo>
                <a:cubicBezTo>
                  <a:pt x="1463054" y="2529184"/>
                  <a:pt x="1390793" y="2522616"/>
                  <a:pt x="1320943" y="2528966"/>
                </a:cubicBezTo>
                <a:cubicBezTo>
                  <a:pt x="1302248" y="2528274"/>
                  <a:pt x="880149" y="2602522"/>
                  <a:pt x="749443" y="2471816"/>
                </a:cubicBezTo>
                <a:cubicBezTo>
                  <a:pt x="733254" y="2455627"/>
                  <a:pt x="724043" y="2433716"/>
                  <a:pt x="711343" y="2414666"/>
                </a:cubicBezTo>
                <a:cubicBezTo>
                  <a:pt x="743093" y="2401966"/>
                  <a:pt x="774574" y="2388573"/>
                  <a:pt x="806593" y="2376566"/>
                </a:cubicBezTo>
                <a:cubicBezTo>
                  <a:pt x="825395" y="2369515"/>
                  <a:pt x="863743" y="2357516"/>
                  <a:pt x="882793" y="235751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264780" y="3501834"/>
            <a:ext cx="1317120" cy="499198"/>
          </a:xfrm>
          <a:custGeom>
            <a:avLst/>
            <a:gdLst>
              <a:gd name="connsiteX0" fmla="*/ 250320 w 1317120"/>
              <a:gd name="connsiteY0" fmla="*/ 365316 h 499198"/>
              <a:gd name="connsiteX1" fmla="*/ 193170 w 1317120"/>
              <a:gd name="connsiteY1" fmla="*/ 308166 h 499198"/>
              <a:gd name="connsiteX2" fmla="*/ 21720 w 1317120"/>
              <a:gd name="connsiteY2" fmla="*/ 193866 h 499198"/>
              <a:gd name="connsiteX3" fmla="*/ 212220 w 1317120"/>
              <a:gd name="connsiteY3" fmla="*/ 251016 h 499198"/>
              <a:gd name="connsiteX4" fmla="*/ 345570 w 1317120"/>
              <a:gd name="connsiteY4" fmla="*/ 270066 h 499198"/>
              <a:gd name="connsiteX5" fmla="*/ 364620 w 1317120"/>
              <a:gd name="connsiteY5" fmla="*/ 136716 h 499198"/>
              <a:gd name="connsiteX6" fmla="*/ 402720 w 1317120"/>
              <a:gd name="connsiteY6" fmla="*/ 193866 h 499198"/>
              <a:gd name="connsiteX7" fmla="*/ 478920 w 1317120"/>
              <a:gd name="connsiteY7" fmla="*/ 174816 h 499198"/>
              <a:gd name="connsiteX8" fmla="*/ 536070 w 1317120"/>
              <a:gd name="connsiteY8" fmla="*/ 79566 h 499198"/>
              <a:gd name="connsiteX9" fmla="*/ 593220 w 1317120"/>
              <a:gd name="connsiteY9" fmla="*/ 22416 h 499198"/>
              <a:gd name="connsiteX10" fmla="*/ 612270 w 1317120"/>
              <a:gd name="connsiteY10" fmla="*/ 193866 h 499198"/>
              <a:gd name="connsiteX11" fmla="*/ 821820 w 1317120"/>
              <a:gd name="connsiteY11" fmla="*/ 136716 h 499198"/>
              <a:gd name="connsiteX12" fmla="*/ 1202820 w 1317120"/>
              <a:gd name="connsiteY12" fmla="*/ 212916 h 499198"/>
              <a:gd name="connsiteX13" fmla="*/ 1279020 w 1317120"/>
              <a:gd name="connsiteY13" fmla="*/ 231966 h 499198"/>
              <a:gd name="connsiteX14" fmla="*/ 1317120 w 1317120"/>
              <a:gd name="connsiteY14" fmla="*/ 289116 h 499198"/>
              <a:gd name="connsiteX15" fmla="*/ 1279020 w 1317120"/>
              <a:gd name="connsiteY15" fmla="*/ 346266 h 499198"/>
              <a:gd name="connsiteX16" fmla="*/ 1221870 w 1317120"/>
              <a:gd name="connsiteY16" fmla="*/ 384366 h 499198"/>
              <a:gd name="connsiteX17" fmla="*/ 1088520 w 1317120"/>
              <a:gd name="connsiteY17" fmla="*/ 441516 h 499198"/>
              <a:gd name="connsiteX18" fmla="*/ 1012320 w 1317120"/>
              <a:gd name="connsiteY18" fmla="*/ 403416 h 499198"/>
              <a:gd name="connsiteX19" fmla="*/ 917070 w 1317120"/>
              <a:gd name="connsiteY19" fmla="*/ 479616 h 499198"/>
              <a:gd name="connsiteX20" fmla="*/ 136020 w 1317120"/>
              <a:gd name="connsiteY20" fmla="*/ 460566 h 499198"/>
              <a:gd name="connsiteX21" fmla="*/ 155070 w 1317120"/>
              <a:gd name="connsiteY21" fmla="*/ 365316 h 499198"/>
              <a:gd name="connsiteX22" fmla="*/ 250320 w 1317120"/>
              <a:gd name="connsiteY22" fmla="*/ 365316 h 49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7120" h="499198">
                <a:moveTo>
                  <a:pt x="250320" y="365316"/>
                </a:moveTo>
                <a:cubicBezTo>
                  <a:pt x="256670" y="355791"/>
                  <a:pt x="214723" y="324330"/>
                  <a:pt x="193170" y="308166"/>
                </a:cubicBezTo>
                <a:cubicBezTo>
                  <a:pt x="138221" y="266955"/>
                  <a:pt x="0" y="259027"/>
                  <a:pt x="21720" y="193866"/>
                </a:cubicBezTo>
                <a:cubicBezTo>
                  <a:pt x="42685" y="130972"/>
                  <a:pt x="147686" y="235832"/>
                  <a:pt x="212220" y="251016"/>
                </a:cubicBezTo>
                <a:cubicBezTo>
                  <a:pt x="255928" y="261300"/>
                  <a:pt x="301120" y="263716"/>
                  <a:pt x="345570" y="270066"/>
                </a:cubicBezTo>
                <a:cubicBezTo>
                  <a:pt x="351920" y="225616"/>
                  <a:pt x="337679" y="172637"/>
                  <a:pt x="364620" y="136716"/>
                </a:cubicBezTo>
                <a:cubicBezTo>
                  <a:pt x="378357" y="118400"/>
                  <a:pt x="381000" y="186626"/>
                  <a:pt x="402720" y="193866"/>
                </a:cubicBezTo>
                <a:cubicBezTo>
                  <a:pt x="427558" y="202145"/>
                  <a:pt x="453520" y="181166"/>
                  <a:pt x="478920" y="174816"/>
                </a:cubicBezTo>
                <a:cubicBezTo>
                  <a:pt x="497970" y="143066"/>
                  <a:pt x="513854" y="109187"/>
                  <a:pt x="536070" y="79566"/>
                </a:cubicBezTo>
                <a:cubicBezTo>
                  <a:pt x="552234" y="58013"/>
                  <a:pt x="578276" y="0"/>
                  <a:pt x="593220" y="22416"/>
                </a:cubicBezTo>
                <a:cubicBezTo>
                  <a:pt x="625116" y="70260"/>
                  <a:pt x="605920" y="136716"/>
                  <a:pt x="612270" y="193866"/>
                </a:cubicBezTo>
                <a:cubicBezTo>
                  <a:pt x="784151" y="150896"/>
                  <a:pt x="714994" y="172325"/>
                  <a:pt x="821820" y="136716"/>
                </a:cubicBezTo>
                <a:cubicBezTo>
                  <a:pt x="879824" y="310727"/>
                  <a:pt x="816316" y="179307"/>
                  <a:pt x="1202820" y="212916"/>
                </a:cubicBezTo>
                <a:cubicBezTo>
                  <a:pt x="1228903" y="215184"/>
                  <a:pt x="1253620" y="225616"/>
                  <a:pt x="1279020" y="231966"/>
                </a:cubicBezTo>
                <a:cubicBezTo>
                  <a:pt x="1291720" y="251016"/>
                  <a:pt x="1317120" y="266221"/>
                  <a:pt x="1317120" y="289116"/>
                </a:cubicBezTo>
                <a:cubicBezTo>
                  <a:pt x="1317120" y="312011"/>
                  <a:pt x="1295209" y="330077"/>
                  <a:pt x="1279020" y="346266"/>
                </a:cubicBezTo>
                <a:cubicBezTo>
                  <a:pt x="1262831" y="362455"/>
                  <a:pt x="1241749" y="373007"/>
                  <a:pt x="1221870" y="384366"/>
                </a:cubicBezTo>
                <a:cubicBezTo>
                  <a:pt x="1155958" y="422030"/>
                  <a:pt x="1152636" y="420144"/>
                  <a:pt x="1088520" y="441516"/>
                </a:cubicBezTo>
                <a:cubicBezTo>
                  <a:pt x="1063120" y="428816"/>
                  <a:pt x="1040433" y="407432"/>
                  <a:pt x="1012320" y="403416"/>
                </a:cubicBezTo>
                <a:cubicBezTo>
                  <a:pt x="956311" y="395415"/>
                  <a:pt x="940243" y="444856"/>
                  <a:pt x="917070" y="479616"/>
                </a:cubicBezTo>
                <a:cubicBezTo>
                  <a:pt x="656720" y="473266"/>
                  <a:pt x="393566" y="499198"/>
                  <a:pt x="136020" y="460566"/>
                </a:cubicBezTo>
                <a:cubicBezTo>
                  <a:pt x="103999" y="455763"/>
                  <a:pt x="137109" y="392257"/>
                  <a:pt x="155070" y="365316"/>
                </a:cubicBezTo>
                <a:cubicBezTo>
                  <a:pt x="169109" y="344258"/>
                  <a:pt x="243970" y="374841"/>
                  <a:pt x="250320" y="36531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-552450" y="3397939"/>
            <a:ext cx="10725150" cy="983561"/>
          </a:xfrm>
          <a:custGeom>
            <a:avLst/>
            <a:gdLst>
              <a:gd name="connsiteX0" fmla="*/ 0 w 10725150"/>
              <a:gd name="connsiteY0" fmla="*/ 50111 h 983561"/>
              <a:gd name="connsiteX1" fmla="*/ 457200 w 10725150"/>
              <a:gd name="connsiteY1" fmla="*/ 50111 h 983561"/>
              <a:gd name="connsiteX2" fmla="*/ 514350 w 10725150"/>
              <a:gd name="connsiteY2" fmla="*/ 107261 h 983561"/>
              <a:gd name="connsiteX3" fmla="*/ 571500 w 10725150"/>
              <a:gd name="connsiteY3" fmla="*/ 145361 h 983561"/>
              <a:gd name="connsiteX4" fmla="*/ 628650 w 10725150"/>
              <a:gd name="connsiteY4" fmla="*/ 202511 h 983561"/>
              <a:gd name="connsiteX5" fmla="*/ 704850 w 10725150"/>
              <a:gd name="connsiteY5" fmla="*/ 240611 h 983561"/>
              <a:gd name="connsiteX6" fmla="*/ 1009650 w 10725150"/>
              <a:gd name="connsiteY6" fmla="*/ 316811 h 983561"/>
              <a:gd name="connsiteX7" fmla="*/ 971550 w 10725150"/>
              <a:gd name="connsiteY7" fmla="*/ 373961 h 983561"/>
              <a:gd name="connsiteX8" fmla="*/ 1047750 w 10725150"/>
              <a:gd name="connsiteY8" fmla="*/ 393011 h 983561"/>
              <a:gd name="connsiteX9" fmla="*/ 1104900 w 10725150"/>
              <a:gd name="connsiteY9" fmla="*/ 412061 h 983561"/>
              <a:gd name="connsiteX10" fmla="*/ 1238250 w 10725150"/>
              <a:gd name="connsiteY10" fmla="*/ 450161 h 983561"/>
              <a:gd name="connsiteX11" fmla="*/ 1333500 w 10725150"/>
              <a:gd name="connsiteY11" fmla="*/ 488261 h 983561"/>
              <a:gd name="connsiteX12" fmla="*/ 1371600 w 10725150"/>
              <a:gd name="connsiteY12" fmla="*/ 545411 h 983561"/>
              <a:gd name="connsiteX13" fmla="*/ 1390650 w 10725150"/>
              <a:gd name="connsiteY13" fmla="*/ 621611 h 983561"/>
              <a:gd name="connsiteX14" fmla="*/ 1466850 w 10725150"/>
              <a:gd name="connsiteY14" fmla="*/ 735911 h 983561"/>
              <a:gd name="connsiteX15" fmla="*/ 1676400 w 10725150"/>
              <a:gd name="connsiteY15" fmla="*/ 793061 h 983561"/>
              <a:gd name="connsiteX16" fmla="*/ 1790700 w 10725150"/>
              <a:gd name="connsiteY16" fmla="*/ 812111 h 983561"/>
              <a:gd name="connsiteX17" fmla="*/ 2171700 w 10725150"/>
              <a:gd name="connsiteY17" fmla="*/ 831161 h 983561"/>
              <a:gd name="connsiteX18" fmla="*/ 2247900 w 10725150"/>
              <a:gd name="connsiteY18" fmla="*/ 793061 h 983561"/>
              <a:gd name="connsiteX19" fmla="*/ 2457450 w 10725150"/>
              <a:gd name="connsiteY19" fmla="*/ 774011 h 983561"/>
              <a:gd name="connsiteX20" fmla="*/ 2552700 w 10725150"/>
              <a:gd name="connsiteY20" fmla="*/ 754961 h 983561"/>
              <a:gd name="connsiteX21" fmla="*/ 2609850 w 10725150"/>
              <a:gd name="connsiteY21" fmla="*/ 716861 h 983561"/>
              <a:gd name="connsiteX22" fmla="*/ 2990850 w 10725150"/>
              <a:gd name="connsiteY22" fmla="*/ 678761 h 983561"/>
              <a:gd name="connsiteX23" fmla="*/ 3352800 w 10725150"/>
              <a:gd name="connsiteY23" fmla="*/ 678761 h 983561"/>
              <a:gd name="connsiteX24" fmla="*/ 3448050 w 10725150"/>
              <a:gd name="connsiteY24" fmla="*/ 716861 h 983561"/>
              <a:gd name="connsiteX25" fmla="*/ 3752850 w 10725150"/>
              <a:gd name="connsiteY25" fmla="*/ 621611 h 983561"/>
              <a:gd name="connsiteX26" fmla="*/ 3733800 w 10725150"/>
              <a:gd name="connsiteY26" fmla="*/ 678761 h 983561"/>
              <a:gd name="connsiteX27" fmla="*/ 3810000 w 10725150"/>
              <a:gd name="connsiteY27" fmla="*/ 716861 h 983561"/>
              <a:gd name="connsiteX28" fmla="*/ 4076700 w 10725150"/>
              <a:gd name="connsiteY28" fmla="*/ 754961 h 983561"/>
              <a:gd name="connsiteX29" fmla="*/ 4248150 w 10725150"/>
              <a:gd name="connsiteY29" fmla="*/ 793061 h 983561"/>
              <a:gd name="connsiteX30" fmla="*/ 4819650 w 10725150"/>
              <a:gd name="connsiteY30" fmla="*/ 774011 h 983561"/>
              <a:gd name="connsiteX31" fmla="*/ 4933950 w 10725150"/>
              <a:gd name="connsiteY31" fmla="*/ 697811 h 983561"/>
              <a:gd name="connsiteX32" fmla="*/ 4991100 w 10725150"/>
              <a:gd name="connsiteY32" fmla="*/ 659711 h 983561"/>
              <a:gd name="connsiteX33" fmla="*/ 5124450 w 10725150"/>
              <a:gd name="connsiteY33" fmla="*/ 640661 h 983561"/>
              <a:gd name="connsiteX34" fmla="*/ 5429250 w 10725150"/>
              <a:gd name="connsiteY34" fmla="*/ 621611 h 983561"/>
              <a:gd name="connsiteX35" fmla="*/ 5600700 w 10725150"/>
              <a:gd name="connsiteY35" fmla="*/ 602561 h 983561"/>
              <a:gd name="connsiteX36" fmla="*/ 5791200 w 10725150"/>
              <a:gd name="connsiteY36" fmla="*/ 564461 h 983561"/>
              <a:gd name="connsiteX37" fmla="*/ 5753100 w 10725150"/>
              <a:gd name="connsiteY37" fmla="*/ 640661 h 983561"/>
              <a:gd name="connsiteX38" fmla="*/ 5905500 w 10725150"/>
              <a:gd name="connsiteY38" fmla="*/ 602561 h 983561"/>
              <a:gd name="connsiteX39" fmla="*/ 6000750 w 10725150"/>
              <a:gd name="connsiteY39" fmla="*/ 583511 h 983561"/>
              <a:gd name="connsiteX40" fmla="*/ 6286500 w 10725150"/>
              <a:gd name="connsiteY40" fmla="*/ 564461 h 983561"/>
              <a:gd name="connsiteX41" fmla="*/ 6457950 w 10725150"/>
              <a:gd name="connsiteY41" fmla="*/ 583511 h 983561"/>
              <a:gd name="connsiteX42" fmla="*/ 6324600 w 10725150"/>
              <a:gd name="connsiteY42" fmla="*/ 640661 h 983561"/>
              <a:gd name="connsiteX43" fmla="*/ 6686550 w 10725150"/>
              <a:gd name="connsiteY43" fmla="*/ 640661 h 983561"/>
              <a:gd name="connsiteX44" fmla="*/ 6762750 w 10725150"/>
              <a:gd name="connsiteY44" fmla="*/ 659711 h 983561"/>
              <a:gd name="connsiteX45" fmla="*/ 6877050 w 10725150"/>
              <a:gd name="connsiteY45" fmla="*/ 621611 h 983561"/>
              <a:gd name="connsiteX46" fmla="*/ 7048500 w 10725150"/>
              <a:gd name="connsiteY46" fmla="*/ 564461 h 983561"/>
              <a:gd name="connsiteX47" fmla="*/ 7924800 w 10725150"/>
              <a:gd name="connsiteY47" fmla="*/ 602561 h 983561"/>
              <a:gd name="connsiteX48" fmla="*/ 8058150 w 10725150"/>
              <a:gd name="connsiteY48" fmla="*/ 583511 h 983561"/>
              <a:gd name="connsiteX49" fmla="*/ 8229600 w 10725150"/>
              <a:gd name="connsiteY49" fmla="*/ 545411 h 983561"/>
              <a:gd name="connsiteX50" fmla="*/ 8343900 w 10725150"/>
              <a:gd name="connsiteY50" fmla="*/ 469211 h 983561"/>
              <a:gd name="connsiteX51" fmla="*/ 8401050 w 10725150"/>
              <a:gd name="connsiteY51" fmla="*/ 412061 h 983561"/>
              <a:gd name="connsiteX52" fmla="*/ 8343900 w 10725150"/>
              <a:gd name="connsiteY52" fmla="*/ 526361 h 983561"/>
              <a:gd name="connsiteX53" fmla="*/ 8534400 w 10725150"/>
              <a:gd name="connsiteY53" fmla="*/ 488261 h 983561"/>
              <a:gd name="connsiteX54" fmla="*/ 8724900 w 10725150"/>
              <a:gd name="connsiteY54" fmla="*/ 507311 h 983561"/>
              <a:gd name="connsiteX55" fmla="*/ 8782050 w 10725150"/>
              <a:gd name="connsiteY55" fmla="*/ 450161 h 983561"/>
              <a:gd name="connsiteX56" fmla="*/ 8877300 w 10725150"/>
              <a:gd name="connsiteY56" fmla="*/ 469211 h 983561"/>
              <a:gd name="connsiteX57" fmla="*/ 8991600 w 10725150"/>
              <a:gd name="connsiteY57" fmla="*/ 335861 h 983561"/>
              <a:gd name="connsiteX58" fmla="*/ 8972550 w 10725150"/>
              <a:gd name="connsiteY58" fmla="*/ 412061 h 983561"/>
              <a:gd name="connsiteX59" fmla="*/ 8953500 w 10725150"/>
              <a:gd name="connsiteY59" fmla="*/ 469211 h 983561"/>
              <a:gd name="connsiteX60" fmla="*/ 9067800 w 10725150"/>
              <a:gd name="connsiteY60" fmla="*/ 412061 h 983561"/>
              <a:gd name="connsiteX61" fmla="*/ 9144000 w 10725150"/>
              <a:gd name="connsiteY61" fmla="*/ 393011 h 983561"/>
              <a:gd name="connsiteX62" fmla="*/ 9124950 w 10725150"/>
              <a:gd name="connsiteY62" fmla="*/ 469211 h 983561"/>
              <a:gd name="connsiteX63" fmla="*/ 9239250 w 10725150"/>
              <a:gd name="connsiteY63" fmla="*/ 412061 h 983561"/>
              <a:gd name="connsiteX64" fmla="*/ 9296400 w 10725150"/>
              <a:gd name="connsiteY64" fmla="*/ 393011 h 983561"/>
              <a:gd name="connsiteX65" fmla="*/ 9353550 w 10725150"/>
              <a:gd name="connsiteY65" fmla="*/ 431111 h 983561"/>
              <a:gd name="connsiteX66" fmla="*/ 9467850 w 10725150"/>
              <a:gd name="connsiteY66" fmla="*/ 354911 h 983561"/>
              <a:gd name="connsiteX67" fmla="*/ 9601200 w 10725150"/>
              <a:gd name="connsiteY67" fmla="*/ 297761 h 983561"/>
              <a:gd name="connsiteX68" fmla="*/ 9639300 w 10725150"/>
              <a:gd name="connsiteY68" fmla="*/ 354911 h 983561"/>
              <a:gd name="connsiteX69" fmla="*/ 9658350 w 10725150"/>
              <a:gd name="connsiteY69" fmla="*/ 412061 h 983561"/>
              <a:gd name="connsiteX70" fmla="*/ 9734550 w 10725150"/>
              <a:gd name="connsiteY70" fmla="*/ 373961 h 983561"/>
              <a:gd name="connsiteX71" fmla="*/ 9906000 w 10725150"/>
              <a:gd name="connsiteY71" fmla="*/ 297761 h 983561"/>
              <a:gd name="connsiteX72" fmla="*/ 10115550 w 10725150"/>
              <a:gd name="connsiteY72" fmla="*/ 316811 h 983561"/>
              <a:gd name="connsiteX73" fmla="*/ 10172700 w 10725150"/>
              <a:gd name="connsiteY73" fmla="*/ 297761 h 983561"/>
              <a:gd name="connsiteX74" fmla="*/ 10248900 w 10725150"/>
              <a:gd name="connsiteY74" fmla="*/ 278711 h 983561"/>
              <a:gd name="connsiteX75" fmla="*/ 10496550 w 10725150"/>
              <a:gd name="connsiteY75" fmla="*/ 259661 h 983561"/>
              <a:gd name="connsiteX76" fmla="*/ 10610850 w 10725150"/>
              <a:gd name="connsiteY76" fmla="*/ 297761 h 983561"/>
              <a:gd name="connsiteX77" fmla="*/ 10725150 w 10725150"/>
              <a:gd name="connsiteY77" fmla="*/ 335861 h 983561"/>
              <a:gd name="connsiteX78" fmla="*/ 10687050 w 10725150"/>
              <a:gd name="connsiteY78" fmla="*/ 393011 h 983561"/>
              <a:gd name="connsiteX79" fmla="*/ 10115550 w 10725150"/>
              <a:gd name="connsiteY79" fmla="*/ 450161 h 983561"/>
              <a:gd name="connsiteX80" fmla="*/ 10020300 w 10725150"/>
              <a:gd name="connsiteY80" fmla="*/ 469211 h 983561"/>
              <a:gd name="connsiteX81" fmla="*/ 9944100 w 10725150"/>
              <a:gd name="connsiteY81" fmla="*/ 507311 h 983561"/>
              <a:gd name="connsiteX82" fmla="*/ 9334500 w 10725150"/>
              <a:gd name="connsiteY82" fmla="*/ 488261 h 983561"/>
              <a:gd name="connsiteX83" fmla="*/ 9220200 w 10725150"/>
              <a:gd name="connsiteY83" fmla="*/ 507311 h 983561"/>
              <a:gd name="connsiteX84" fmla="*/ 9163050 w 10725150"/>
              <a:gd name="connsiteY84" fmla="*/ 526361 h 983561"/>
              <a:gd name="connsiteX85" fmla="*/ 8839200 w 10725150"/>
              <a:gd name="connsiteY85" fmla="*/ 564461 h 983561"/>
              <a:gd name="connsiteX86" fmla="*/ 8667750 w 10725150"/>
              <a:gd name="connsiteY86" fmla="*/ 621611 h 983561"/>
              <a:gd name="connsiteX87" fmla="*/ 8343900 w 10725150"/>
              <a:gd name="connsiteY87" fmla="*/ 659711 h 983561"/>
              <a:gd name="connsiteX88" fmla="*/ 7886700 w 10725150"/>
              <a:gd name="connsiteY88" fmla="*/ 716861 h 983561"/>
              <a:gd name="connsiteX89" fmla="*/ 7829550 w 10725150"/>
              <a:gd name="connsiteY89" fmla="*/ 735911 h 983561"/>
              <a:gd name="connsiteX90" fmla="*/ 7677150 w 10725150"/>
              <a:gd name="connsiteY90" fmla="*/ 774011 h 983561"/>
              <a:gd name="connsiteX91" fmla="*/ 7600950 w 10725150"/>
              <a:gd name="connsiteY91" fmla="*/ 812111 h 983561"/>
              <a:gd name="connsiteX92" fmla="*/ 7410450 w 10725150"/>
              <a:gd name="connsiteY92" fmla="*/ 793061 h 983561"/>
              <a:gd name="connsiteX93" fmla="*/ 7353300 w 10725150"/>
              <a:gd name="connsiteY93" fmla="*/ 754961 h 983561"/>
              <a:gd name="connsiteX94" fmla="*/ 7296150 w 10725150"/>
              <a:gd name="connsiteY94" fmla="*/ 735911 h 983561"/>
              <a:gd name="connsiteX95" fmla="*/ 7162800 w 10725150"/>
              <a:gd name="connsiteY95" fmla="*/ 754961 h 983561"/>
              <a:gd name="connsiteX96" fmla="*/ 6305550 w 10725150"/>
              <a:gd name="connsiteY96" fmla="*/ 793061 h 983561"/>
              <a:gd name="connsiteX97" fmla="*/ 5562600 w 10725150"/>
              <a:gd name="connsiteY97" fmla="*/ 774011 h 983561"/>
              <a:gd name="connsiteX98" fmla="*/ 5505450 w 10725150"/>
              <a:gd name="connsiteY98" fmla="*/ 812111 h 983561"/>
              <a:gd name="connsiteX99" fmla="*/ 5448300 w 10725150"/>
              <a:gd name="connsiteY99" fmla="*/ 831161 h 983561"/>
              <a:gd name="connsiteX100" fmla="*/ 5048250 w 10725150"/>
              <a:gd name="connsiteY100" fmla="*/ 850211 h 983561"/>
              <a:gd name="connsiteX101" fmla="*/ 4629150 w 10725150"/>
              <a:gd name="connsiteY101" fmla="*/ 907361 h 983561"/>
              <a:gd name="connsiteX102" fmla="*/ 4495800 w 10725150"/>
              <a:gd name="connsiteY102" fmla="*/ 945461 h 983561"/>
              <a:gd name="connsiteX103" fmla="*/ 4229100 w 10725150"/>
              <a:gd name="connsiteY103" fmla="*/ 926411 h 983561"/>
              <a:gd name="connsiteX104" fmla="*/ 4095750 w 10725150"/>
              <a:gd name="connsiteY104" fmla="*/ 869261 h 983561"/>
              <a:gd name="connsiteX105" fmla="*/ 3714750 w 10725150"/>
              <a:gd name="connsiteY105" fmla="*/ 850211 h 983561"/>
              <a:gd name="connsiteX106" fmla="*/ 3524250 w 10725150"/>
              <a:gd name="connsiteY106" fmla="*/ 831161 h 983561"/>
              <a:gd name="connsiteX107" fmla="*/ 3276600 w 10725150"/>
              <a:gd name="connsiteY107" fmla="*/ 869261 h 983561"/>
              <a:gd name="connsiteX108" fmla="*/ 3219450 w 10725150"/>
              <a:gd name="connsiteY108" fmla="*/ 907361 h 983561"/>
              <a:gd name="connsiteX109" fmla="*/ 3181350 w 10725150"/>
              <a:gd name="connsiteY109" fmla="*/ 850211 h 983561"/>
              <a:gd name="connsiteX110" fmla="*/ 3124200 w 10725150"/>
              <a:gd name="connsiteY110" fmla="*/ 812111 h 983561"/>
              <a:gd name="connsiteX111" fmla="*/ 2971800 w 10725150"/>
              <a:gd name="connsiteY111" fmla="*/ 754961 h 983561"/>
              <a:gd name="connsiteX112" fmla="*/ 2838450 w 10725150"/>
              <a:gd name="connsiteY112" fmla="*/ 774011 h 983561"/>
              <a:gd name="connsiteX113" fmla="*/ 2724150 w 10725150"/>
              <a:gd name="connsiteY113" fmla="*/ 812111 h 983561"/>
              <a:gd name="connsiteX114" fmla="*/ 2552700 w 10725150"/>
              <a:gd name="connsiteY114" fmla="*/ 831161 h 983561"/>
              <a:gd name="connsiteX115" fmla="*/ 2362200 w 10725150"/>
              <a:gd name="connsiteY115" fmla="*/ 888311 h 983561"/>
              <a:gd name="connsiteX116" fmla="*/ 2305050 w 10725150"/>
              <a:gd name="connsiteY116" fmla="*/ 926411 h 983561"/>
              <a:gd name="connsiteX117" fmla="*/ 2247900 w 10725150"/>
              <a:gd name="connsiteY117" fmla="*/ 945461 h 983561"/>
              <a:gd name="connsiteX118" fmla="*/ 1885950 w 10725150"/>
              <a:gd name="connsiteY118" fmla="*/ 964511 h 983561"/>
              <a:gd name="connsiteX119" fmla="*/ 1828800 w 10725150"/>
              <a:gd name="connsiteY119" fmla="*/ 983561 h 983561"/>
              <a:gd name="connsiteX120" fmla="*/ 1562100 w 10725150"/>
              <a:gd name="connsiteY120" fmla="*/ 945461 h 983561"/>
              <a:gd name="connsiteX121" fmla="*/ 1504950 w 10725150"/>
              <a:gd name="connsiteY121" fmla="*/ 888311 h 983561"/>
              <a:gd name="connsiteX122" fmla="*/ 1447800 w 10725150"/>
              <a:gd name="connsiteY122" fmla="*/ 869261 h 983561"/>
              <a:gd name="connsiteX123" fmla="*/ 1409700 w 10725150"/>
              <a:gd name="connsiteY123" fmla="*/ 812111 h 983561"/>
              <a:gd name="connsiteX124" fmla="*/ 1333500 w 10725150"/>
              <a:gd name="connsiteY124" fmla="*/ 774011 h 983561"/>
              <a:gd name="connsiteX125" fmla="*/ 1047750 w 10725150"/>
              <a:gd name="connsiteY125" fmla="*/ 793061 h 983561"/>
              <a:gd name="connsiteX126" fmla="*/ 933450 w 10725150"/>
              <a:gd name="connsiteY126" fmla="*/ 735911 h 983561"/>
              <a:gd name="connsiteX127" fmla="*/ 819150 w 10725150"/>
              <a:gd name="connsiteY127" fmla="*/ 716861 h 983561"/>
              <a:gd name="connsiteX128" fmla="*/ 609600 w 10725150"/>
              <a:gd name="connsiteY128" fmla="*/ 640661 h 983561"/>
              <a:gd name="connsiteX129" fmla="*/ 571500 w 10725150"/>
              <a:gd name="connsiteY129" fmla="*/ 583511 h 983561"/>
              <a:gd name="connsiteX130" fmla="*/ 514350 w 10725150"/>
              <a:gd name="connsiteY130" fmla="*/ 545411 h 983561"/>
              <a:gd name="connsiteX131" fmla="*/ 381000 w 10725150"/>
              <a:gd name="connsiteY131" fmla="*/ 373961 h 983561"/>
              <a:gd name="connsiteX132" fmla="*/ 285750 w 10725150"/>
              <a:gd name="connsiteY132" fmla="*/ 335861 h 983561"/>
              <a:gd name="connsiteX133" fmla="*/ 95250 w 10725150"/>
              <a:gd name="connsiteY133" fmla="*/ 221561 h 983561"/>
              <a:gd name="connsiteX134" fmla="*/ 76200 w 10725150"/>
              <a:gd name="connsiteY134" fmla="*/ 12011 h 983561"/>
              <a:gd name="connsiteX135" fmla="*/ 114300 w 10725150"/>
              <a:gd name="connsiteY135" fmla="*/ 31061 h 98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725150" h="983561">
                <a:moveTo>
                  <a:pt x="0" y="50111"/>
                </a:moveTo>
                <a:cubicBezTo>
                  <a:pt x="175058" y="6347"/>
                  <a:pt x="169064" y="0"/>
                  <a:pt x="457200" y="50111"/>
                </a:cubicBezTo>
                <a:cubicBezTo>
                  <a:pt x="483742" y="54727"/>
                  <a:pt x="493654" y="90014"/>
                  <a:pt x="514350" y="107261"/>
                </a:cubicBezTo>
                <a:cubicBezTo>
                  <a:pt x="531939" y="121918"/>
                  <a:pt x="553911" y="130704"/>
                  <a:pt x="571500" y="145361"/>
                </a:cubicBezTo>
                <a:cubicBezTo>
                  <a:pt x="592196" y="162608"/>
                  <a:pt x="606727" y="186852"/>
                  <a:pt x="628650" y="202511"/>
                </a:cubicBezTo>
                <a:cubicBezTo>
                  <a:pt x="651758" y="219017"/>
                  <a:pt x="678636" y="229689"/>
                  <a:pt x="704850" y="240611"/>
                </a:cubicBezTo>
                <a:cubicBezTo>
                  <a:pt x="876566" y="312159"/>
                  <a:pt x="830420" y="294407"/>
                  <a:pt x="1009650" y="316811"/>
                </a:cubicBezTo>
                <a:cubicBezTo>
                  <a:pt x="996950" y="335861"/>
                  <a:pt x="961311" y="353483"/>
                  <a:pt x="971550" y="373961"/>
                </a:cubicBezTo>
                <a:cubicBezTo>
                  <a:pt x="983259" y="397379"/>
                  <a:pt x="1022576" y="385818"/>
                  <a:pt x="1047750" y="393011"/>
                </a:cubicBezTo>
                <a:cubicBezTo>
                  <a:pt x="1067058" y="398528"/>
                  <a:pt x="1085666" y="406291"/>
                  <a:pt x="1104900" y="412061"/>
                </a:cubicBezTo>
                <a:cubicBezTo>
                  <a:pt x="1149179" y="425345"/>
                  <a:pt x="1194394" y="435542"/>
                  <a:pt x="1238250" y="450161"/>
                </a:cubicBezTo>
                <a:cubicBezTo>
                  <a:pt x="1270691" y="460975"/>
                  <a:pt x="1301750" y="475561"/>
                  <a:pt x="1333500" y="488261"/>
                </a:cubicBezTo>
                <a:cubicBezTo>
                  <a:pt x="1346200" y="507311"/>
                  <a:pt x="1371600" y="522516"/>
                  <a:pt x="1371600" y="545411"/>
                </a:cubicBezTo>
                <a:cubicBezTo>
                  <a:pt x="1371600" y="635682"/>
                  <a:pt x="1268595" y="580926"/>
                  <a:pt x="1390650" y="621611"/>
                </a:cubicBezTo>
                <a:cubicBezTo>
                  <a:pt x="1416050" y="659711"/>
                  <a:pt x="1423409" y="721431"/>
                  <a:pt x="1466850" y="735911"/>
                </a:cubicBezTo>
                <a:cubicBezTo>
                  <a:pt x="1540720" y="760534"/>
                  <a:pt x="1590460" y="778738"/>
                  <a:pt x="1676400" y="793061"/>
                </a:cubicBezTo>
                <a:lnTo>
                  <a:pt x="1790700" y="812111"/>
                </a:lnTo>
                <a:cubicBezTo>
                  <a:pt x="1930205" y="905114"/>
                  <a:pt x="1860984" y="875549"/>
                  <a:pt x="2171700" y="831161"/>
                </a:cubicBezTo>
                <a:cubicBezTo>
                  <a:pt x="2199813" y="827145"/>
                  <a:pt x="2220053" y="798630"/>
                  <a:pt x="2247900" y="793061"/>
                </a:cubicBezTo>
                <a:cubicBezTo>
                  <a:pt x="2316676" y="779306"/>
                  <a:pt x="2387600" y="780361"/>
                  <a:pt x="2457450" y="774011"/>
                </a:cubicBezTo>
                <a:cubicBezTo>
                  <a:pt x="2489200" y="767661"/>
                  <a:pt x="2522383" y="766330"/>
                  <a:pt x="2552700" y="754961"/>
                </a:cubicBezTo>
                <a:cubicBezTo>
                  <a:pt x="2574137" y="746922"/>
                  <a:pt x="2587293" y="720784"/>
                  <a:pt x="2609850" y="716861"/>
                </a:cubicBezTo>
                <a:cubicBezTo>
                  <a:pt x="2735596" y="694992"/>
                  <a:pt x="2863850" y="691461"/>
                  <a:pt x="2990850" y="678761"/>
                </a:cubicBezTo>
                <a:cubicBezTo>
                  <a:pt x="3133761" y="631124"/>
                  <a:pt x="3082776" y="640186"/>
                  <a:pt x="3352800" y="678761"/>
                </a:cubicBezTo>
                <a:cubicBezTo>
                  <a:pt x="3386652" y="683597"/>
                  <a:pt x="3416300" y="704161"/>
                  <a:pt x="3448050" y="716861"/>
                </a:cubicBezTo>
                <a:cubicBezTo>
                  <a:pt x="3488319" y="701760"/>
                  <a:pt x="3703359" y="614541"/>
                  <a:pt x="3752850" y="621611"/>
                </a:cubicBezTo>
                <a:cubicBezTo>
                  <a:pt x="3772729" y="624451"/>
                  <a:pt x="3740150" y="659711"/>
                  <a:pt x="3733800" y="678761"/>
                </a:cubicBezTo>
                <a:cubicBezTo>
                  <a:pt x="3759200" y="691461"/>
                  <a:pt x="3783059" y="707881"/>
                  <a:pt x="3810000" y="716861"/>
                </a:cubicBezTo>
                <a:cubicBezTo>
                  <a:pt x="3870654" y="737079"/>
                  <a:pt x="4034643" y="750288"/>
                  <a:pt x="4076700" y="754961"/>
                </a:cubicBezTo>
                <a:cubicBezTo>
                  <a:pt x="4106088" y="762308"/>
                  <a:pt x="4223965" y="793061"/>
                  <a:pt x="4248150" y="793061"/>
                </a:cubicBezTo>
                <a:cubicBezTo>
                  <a:pt x="4438756" y="793061"/>
                  <a:pt x="4629150" y="780361"/>
                  <a:pt x="4819650" y="774011"/>
                </a:cubicBezTo>
                <a:lnTo>
                  <a:pt x="4933950" y="697811"/>
                </a:lnTo>
                <a:cubicBezTo>
                  <a:pt x="4953000" y="685111"/>
                  <a:pt x="4968435" y="662949"/>
                  <a:pt x="4991100" y="659711"/>
                </a:cubicBezTo>
                <a:lnTo>
                  <a:pt x="5124450" y="640661"/>
                </a:lnTo>
                <a:cubicBezTo>
                  <a:pt x="5280821" y="679754"/>
                  <a:pt x="5159405" y="660160"/>
                  <a:pt x="5429250" y="621611"/>
                </a:cubicBezTo>
                <a:cubicBezTo>
                  <a:pt x="5486174" y="613479"/>
                  <a:pt x="5543550" y="608911"/>
                  <a:pt x="5600700" y="602561"/>
                </a:cubicBezTo>
                <a:cubicBezTo>
                  <a:pt x="5627306" y="595910"/>
                  <a:pt x="5779523" y="555703"/>
                  <a:pt x="5791200" y="564461"/>
                </a:cubicBezTo>
                <a:cubicBezTo>
                  <a:pt x="5813918" y="581500"/>
                  <a:pt x="5726159" y="631681"/>
                  <a:pt x="5753100" y="640661"/>
                </a:cubicBezTo>
                <a:cubicBezTo>
                  <a:pt x="5802776" y="657220"/>
                  <a:pt x="5854478" y="614335"/>
                  <a:pt x="5905500" y="602561"/>
                </a:cubicBezTo>
                <a:cubicBezTo>
                  <a:pt x="5937050" y="595280"/>
                  <a:pt x="5969000" y="589861"/>
                  <a:pt x="6000750" y="583511"/>
                </a:cubicBezTo>
                <a:cubicBezTo>
                  <a:pt x="6151365" y="633716"/>
                  <a:pt x="5960465" y="579986"/>
                  <a:pt x="6286500" y="564461"/>
                </a:cubicBezTo>
                <a:cubicBezTo>
                  <a:pt x="6343937" y="561726"/>
                  <a:pt x="6400800" y="577161"/>
                  <a:pt x="6457950" y="583511"/>
                </a:cubicBezTo>
                <a:cubicBezTo>
                  <a:pt x="6413500" y="602561"/>
                  <a:pt x="6286837" y="610451"/>
                  <a:pt x="6324600" y="640661"/>
                </a:cubicBezTo>
                <a:cubicBezTo>
                  <a:pt x="6390175" y="693121"/>
                  <a:pt x="6599512" y="653095"/>
                  <a:pt x="6686550" y="640661"/>
                </a:cubicBezTo>
                <a:cubicBezTo>
                  <a:pt x="6711950" y="647011"/>
                  <a:pt x="6736698" y="662316"/>
                  <a:pt x="6762750" y="659711"/>
                </a:cubicBezTo>
                <a:cubicBezTo>
                  <a:pt x="6802712" y="655715"/>
                  <a:pt x="6838583" y="633151"/>
                  <a:pt x="6877050" y="621611"/>
                </a:cubicBezTo>
                <a:cubicBezTo>
                  <a:pt x="7041112" y="572392"/>
                  <a:pt x="6857514" y="640855"/>
                  <a:pt x="7048500" y="564461"/>
                </a:cubicBezTo>
                <a:cubicBezTo>
                  <a:pt x="7360453" y="668445"/>
                  <a:pt x="7144126" y="602561"/>
                  <a:pt x="7924800" y="602561"/>
                </a:cubicBezTo>
                <a:cubicBezTo>
                  <a:pt x="7969701" y="602561"/>
                  <a:pt x="8014018" y="591786"/>
                  <a:pt x="8058150" y="583511"/>
                </a:cubicBezTo>
                <a:cubicBezTo>
                  <a:pt x="8115691" y="572722"/>
                  <a:pt x="8172450" y="558111"/>
                  <a:pt x="8229600" y="545411"/>
                </a:cubicBezTo>
                <a:cubicBezTo>
                  <a:pt x="8267700" y="520011"/>
                  <a:pt x="8307755" y="497324"/>
                  <a:pt x="8343900" y="469211"/>
                </a:cubicBezTo>
                <a:cubicBezTo>
                  <a:pt x="8365166" y="452671"/>
                  <a:pt x="8374109" y="412061"/>
                  <a:pt x="8401050" y="412061"/>
                </a:cubicBezTo>
                <a:cubicBezTo>
                  <a:pt x="8526399" y="412061"/>
                  <a:pt x="8217066" y="512268"/>
                  <a:pt x="8343900" y="526361"/>
                </a:cubicBezTo>
                <a:cubicBezTo>
                  <a:pt x="8408261" y="533512"/>
                  <a:pt x="8470900" y="500961"/>
                  <a:pt x="8534400" y="488261"/>
                </a:cubicBezTo>
                <a:cubicBezTo>
                  <a:pt x="8597900" y="494611"/>
                  <a:pt x="8661825" y="517015"/>
                  <a:pt x="8724900" y="507311"/>
                </a:cubicBezTo>
                <a:cubicBezTo>
                  <a:pt x="8751527" y="503214"/>
                  <a:pt x="8755914" y="456695"/>
                  <a:pt x="8782050" y="450161"/>
                </a:cubicBezTo>
                <a:cubicBezTo>
                  <a:pt x="8813462" y="442308"/>
                  <a:pt x="8845550" y="462861"/>
                  <a:pt x="8877300" y="469211"/>
                </a:cubicBezTo>
                <a:cubicBezTo>
                  <a:pt x="8888685" y="423672"/>
                  <a:pt x="8897439" y="312321"/>
                  <a:pt x="8991600" y="335861"/>
                </a:cubicBezTo>
                <a:cubicBezTo>
                  <a:pt x="9017000" y="342211"/>
                  <a:pt x="8979743" y="386887"/>
                  <a:pt x="8972550" y="412061"/>
                </a:cubicBezTo>
                <a:cubicBezTo>
                  <a:pt x="8967033" y="431369"/>
                  <a:pt x="8933420" y="469211"/>
                  <a:pt x="8953500" y="469211"/>
                </a:cubicBezTo>
                <a:cubicBezTo>
                  <a:pt x="8996097" y="469211"/>
                  <a:pt x="9028250" y="427881"/>
                  <a:pt x="9067800" y="412061"/>
                </a:cubicBezTo>
                <a:cubicBezTo>
                  <a:pt x="9092109" y="402337"/>
                  <a:pt x="9118600" y="399361"/>
                  <a:pt x="9144000" y="393011"/>
                </a:cubicBezTo>
                <a:cubicBezTo>
                  <a:pt x="9137650" y="418411"/>
                  <a:pt x="9099277" y="464076"/>
                  <a:pt x="9124950" y="469211"/>
                </a:cubicBezTo>
                <a:cubicBezTo>
                  <a:pt x="9166720" y="477565"/>
                  <a:pt x="9200324" y="429361"/>
                  <a:pt x="9239250" y="412061"/>
                </a:cubicBezTo>
                <a:cubicBezTo>
                  <a:pt x="9257600" y="403906"/>
                  <a:pt x="9277350" y="399361"/>
                  <a:pt x="9296400" y="393011"/>
                </a:cubicBezTo>
                <a:cubicBezTo>
                  <a:pt x="9315450" y="405711"/>
                  <a:pt x="9331200" y="436078"/>
                  <a:pt x="9353550" y="431111"/>
                </a:cubicBezTo>
                <a:cubicBezTo>
                  <a:pt x="9398250" y="421178"/>
                  <a:pt x="9425762" y="372949"/>
                  <a:pt x="9467850" y="354911"/>
                </a:cubicBezTo>
                <a:lnTo>
                  <a:pt x="9601200" y="297761"/>
                </a:lnTo>
                <a:cubicBezTo>
                  <a:pt x="9613900" y="316811"/>
                  <a:pt x="9629061" y="334433"/>
                  <a:pt x="9639300" y="354911"/>
                </a:cubicBezTo>
                <a:cubicBezTo>
                  <a:pt x="9648280" y="372872"/>
                  <a:pt x="9638659" y="408123"/>
                  <a:pt x="9658350" y="412061"/>
                </a:cubicBezTo>
                <a:cubicBezTo>
                  <a:pt x="9686197" y="417630"/>
                  <a:pt x="9708183" y="384508"/>
                  <a:pt x="9734550" y="373961"/>
                </a:cubicBezTo>
                <a:cubicBezTo>
                  <a:pt x="9904575" y="305951"/>
                  <a:pt x="9796048" y="371062"/>
                  <a:pt x="9906000" y="297761"/>
                </a:cubicBezTo>
                <a:cubicBezTo>
                  <a:pt x="9975850" y="304111"/>
                  <a:pt x="10045412" y="316811"/>
                  <a:pt x="10115550" y="316811"/>
                </a:cubicBezTo>
                <a:cubicBezTo>
                  <a:pt x="10135630" y="316811"/>
                  <a:pt x="10153392" y="303278"/>
                  <a:pt x="10172700" y="297761"/>
                </a:cubicBezTo>
                <a:cubicBezTo>
                  <a:pt x="10197874" y="290568"/>
                  <a:pt x="10222898" y="281770"/>
                  <a:pt x="10248900" y="278711"/>
                </a:cubicBezTo>
                <a:cubicBezTo>
                  <a:pt x="10331127" y="269037"/>
                  <a:pt x="10414000" y="266011"/>
                  <a:pt x="10496550" y="259661"/>
                </a:cubicBezTo>
                <a:lnTo>
                  <a:pt x="10610850" y="297761"/>
                </a:lnTo>
                <a:lnTo>
                  <a:pt x="10725150" y="335861"/>
                </a:lnTo>
                <a:cubicBezTo>
                  <a:pt x="10712450" y="354911"/>
                  <a:pt x="10703239" y="376822"/>
                  <a:pt x="10687050" y="393011"/>
                </a:cubicBezTo>
                <a:cubicBezTo>
                  <a:pt x="10556344" y="523717"/>
                  <a:pt x="10134245" y="449469"/>
                  <a:pt x="10115550" y="450161"/>
                </a:cubicBezTo>
                <a:cubicBezTo>
                  <a:pt x="10083800" y="456511"/>
                  <a:pt x="10051017" y="458972"/>
                  <a:pt x="10020300" y="469211"/>
                </a:cubicBezTo>
                <a:cubicBezTo>
                  <a:pt x="9993359" y="478191"/>
                  <a:pt x="9972487" y="506522"/>
                  <a:pt x="9944100" y="507311"/>
                </a:cubicBezTo>
                <a:lnTo>
                  <a:pt x="9334500" y="488261"/>
                </a:lnTo>
                <a:cubicBezTo>
                  <a:pt x="9296400" y="494611"/>
                  <a:pt x="9257906" y="498932"/>
                  <a:pt x="9220200" y="507311"/>
                </a:cubicBezTo>
                <a:cubicBezTo>
                  <a:pt x="9200598" y="511667"/>
                  <a:pt x="9182652" y="522005"/>
                  <a:pt x="9163050" y="526361"/>
                </a:cubicBezTo>
                <a:cubicBezTo>
                  <a:pt x="9057194" y="549885"/>
                  <a:pt x="8946257" y="554729"/>
                  <a:pt x="8839200" y="564461"/>
                </a:cubicBezTo>
                <a:lnTo>
                  <a:pt x="8667750" y="621611"/>
                </a:lnTo>
                <a:cubicBezTo>
                  <a:pt x="8526047" y="668845"/>
                  <a:pt x="8630629" y="639230"/>
                  <a:pt x="8343900" y="659711"/>
                </a:cubicBezTo>
                <a:cubicBezTo>
                  <a:pt x="8120998" y="734012"/>
                  <a:pt x="8269699" y="695583"/>
                  <a:pt x="7886700" y="716861"/>
                </a:cubicBezTo>
                <a:cubicBezTo>
                  <a:pt x="7867650" y="723211"/>
                  <a:pt x="7848923" y="730627"/>
                  <a:pt x="7829550" y="735911"/>
                </a:cubicBezTo>
                <a:cubicBezTo>
                  <a:pt x="7779032" y="749689"/>
                  <a:pt x="7723985" y="750593"/>
                  <a:pt x="7677150" y="774011"/>
                </a:cubicBezTo>
                <a:lnTo>
                  <a:pt x="7600950" y="812111"/>
                </a:lnTo>
                <a:cubicBezTo>
                  <a:pt x="7537450" y="805761"/>
                  <a:pt x="7472632" y="807411"/>
                  <a:pt x="7410450" y="793061"/>
                </a:cubicBezTo>
                <a:cubicBezTo>
                  <a:pt x="7388141" y="787913"/>
                  <a:pt x="7373778" y="765200"/>
                  <a:pt x="7353300" y="754961"/>
                </a:cubicBezTo>
                <a:cubicBezTo>
                  <a:pt x="7335339" y="745981"/>
                  <a:pt x="7315200" y="742261"/>
                  <a:pt x="7296150" y="735911"/>
                </a:cubicBezTo>
                <a:cubicBezTo>
                  <a:pt x="7251700" y="742261"/>
                  <a:pt x="7207546" y="751232"/>
                  <a:pt x="7162800" y="754961"/>
                </a:cubicBezTo>
                <a:cubicBezTo>
                  <a:pt x="6919446" y="775240"/>
                  <a:pt x="6522371" y="785317"/>
                  <a:pt x="6305550" y="793061"/>
                </a:cubicBezTo>
                <a:cubicBezTo>
                  <a:pt x="6057900" y="786711"/>
                  <a:pt x="5810261" y="768114"/>
                  <a:pt x="5562600" y="774011"/>
                </a:cubicBezTo>
                <a:cubicBezTo>
                  <a:pt x="5539711" y="774556"/>
                  <a:pt x="5525928" y="801872"/>
                  <a:pt x="5505450" y="812111"/>
                </a:cubicBezTo>
                <a:cubicBezTo>
                  <a:pt x="5487489" y="821091"/>
                  <a:pt x="5468311" y="829493"/>
                  <a:pt x="5448300" y="831161"/>
                </a:cubicBezTo>
                <a:cubicBezTo>
                  <a:pt x="5315260" y="842248"/>
                  <a:pt x="5181600" y="843861"/>
                  <a:pt x="5048250" y="850211"/>
                </a:cubicBezTo>
                <a:cubicBezTo>
                  <a:pt x="4861700" y="943486"/>
                  <a:pt x="5032488" y="870694"/>
                  <a:pt x="4629150" y="907361"/>
                </a:cubicBezTo>
                <a:cubicBezTo>
                  <a:pt x="4596260" y="910351"/>
                  <a:pt x="4529630" y="934184"/>
                  <a:pt x="4495800" y="945461"/>
                </a:cubicBezTo>
                <a:cubicBezTo>
                  <a:pt x="4406900" y="939111"/>
                  <a:pt x="4316870" y="941900"/>
                  <a:pt x="4229100" y="926411"/>
                </a:cubicBezTo>
                <a:cubicBezTo>
                  <a:pt x="3888720" y="866344"/>
                  <a:pt x="4493136" y="902376"/>
                  <a:pt x="4095750" y="869261"/>
                </a:cubicBezTo>
                <a:cubicBezTo>
                  <a:pt x="3969031" y="858701"/>
                  <a:pt x="3841627" y="858669"/>
                  <a:pt x="3714750" y="850211"/>
                </a:cubicBezTo>
                <a:cubicBezTo>
                  <a:pt x="3651075" y="845966"/>
                  <a:pt x="3587750" y="837511"/>
                  <a:pt x="3524250" y="831161"/>
                </a:cubicBezTo>
                <a:cubicBezTo>
                  <a:pt x="3513976" y="832629"/>
                  <a:pt x="3296424" y="862653"/>
                  <a:pt x="3276600" y="869261"/>
                </a:cubicBezTo>
                <a:cubicBezTo>
                  <a:pt x="3254880" y="876501"/>
                  <a:pt x="3238500" y="894661"/>
                  <a:pt x="3219450" y="907361"/>
                </a:cubicBezTo>
                <a:cubicBezTo>
                  <a:pt x="3206750" y="888311"/>
                  <a:pt x="3197539" y="866400"/>
                  <a:pt x="3181350" y="850211"/>
                </a:cubicBezTo>
                <a:cubicBezTo>
                  <a:pt x="3165161" y="834022"/>
                  <a:pt x="3144079" y="823470"/>
                  <a:pt x="3124200" y="812111"/>
                </a:cubicBezTo>
                <a:cubicBezTo>
                  <a:pt x="3046720" y="767836"/>
                  <a:pt x="3055141" y="775796"/>
                  <a:pt x="2971800" y="754961"/>
                </a:cubicBezTo>
                <a:cubicBezTo>
                  <a:pt x="2927350" y="761311"/>
                  <a:pt x="2882201" y="763915"/>
                  <a:pt x="2838450" y="774011"/>
                </a:cubicBezTo>
                <a:cubicBezTo>
                  <a:pt x="2799318" y="783042"/>
                  <a:pt x="2764065" y="807676"/>
                  <a:pt x="2724150" y="812111"/>
                </a:cubicBezTo>
                <a:lnTo>
                  <a:pt x="2552700" y="831161"/>
                </a:lnTo>
                <a:cubicBezTo>
                  <a:pt x="2413562" y="877540"/>
                  <a:pt x="2477362" y="859521"/>
                  <a:pt x="2362200" y="888311"/>
                </a:cubicBezTo>
                <a:cubicBezTo>
                  <a:pt x="2343150" y="901011"/>
                  <a:pt x="2325528" y="916172"/>
                  <a:pt x="2305050" y="926411"/>
                </a:cubicBezTo>
                <a:cubicBezTo>
                  <a:pt x="2287089" y="935391"/>
                  <a:pt x="2267898" y="943643"/>
                  <a:pt x="2247900" y="945461"/>
                </a:cubicBezTo>
                <a:cubicBezTo>
                  <a:pt x="2127579" y="956399"/>
                  <a:pt x="2006600" y="958161"/>
                  <a:pt x="1885950" y="964511"/>
                </a:cubicBezTo>
                <a:cubicBezTo>
                  <a:pt x="1866900" y="970861"/>
                  <a:pt x="1848880" y="983561"/>
                  <a:pt x="1828800" y="983561"/>
                </a:cubicBezTo>
                <a:cubicBezTo>
                  <a:pt x="1661856" y="983561"/>
                  <a:pt x="1667865" y="980716"/>
                  <a:pt x="1562100" y="945461"/>
                </a:cubicBezTo>
                <a:cubicBezTo>
                  <a:pt x="1543050" y="926411"/>
                  <a:pt x="1527366" y="903255"/>
                  <a:pt x="1504950" y="888311"/>
                </a:cubicBezTo>
                <a:cubicBezTo>
                  <a:pt x="1488242" y="877172"/>
                  <a:pt x="1463480" y="881805"/>
                  <a:pt x="1447800" y="869261"/>
                </a:cubicBezTo>
                <a:cubicBezTo>
                  <a:pt x="1429922" y="854958"/>
                  <a:pt x="1427289" y="826768"/>
                  <a:pt x="1409700" y="812111"/>
                </a:cubicBezTo>
                <a:cubicBezTo>
                  <a:pt x="1387884" y="793931"/>
                  <a:pt x="1358900" y="786711"/>
                  <a:pt x="1333500" y="774011"/>
                </a:cubicBezTo>
                <a:cubicBezTo>
                  <a:pt x="1238250" y="780361"/>
                  <a:pt x="1143211" y="793061"/>
                  <a:pt x="1047750" y="793061"/>
                </a:cubicBezTo>
                <a:cubicBezTo>
                  <a:pt x="982972" y="793061"/>
                  <a:pt x="991240" y="755174"/>
                  <a:pt x="933450" y="735911"/>
                </a:cubicBezTo>
                <a:cubicBezTo>
                  <a:pt x="896807" y="723697"/>
                  <a:pt x="857250" y="723211"/>
                  <a:pt x="819150" y="716861"/>
                </a:cubicBezTo>
                <a:cubicBezTo>
                  <a:pt x="682594" y="580305"/>
                  <a:pt x="870835" y="745155"/>
                  <a:pt x="609600" y="640661"/>
                </a:cubicBezTo>
                <a:cubicBezTo>
                  <a:pt x="588342" y="632158"/>
                  <a:pt x="587689" y="599700"/>
                  <a:pt x="571500" y="583511"/>
                </a:cubicBezTo>
                <a:cubicBezTo>
                  <a:pt x="555311" y="567322"/>
                  <a:pt x="533400" y="558111"/>
                  <a:pt x="514350" y="545411"/>
                </a:cubicBezTo>
                <a:cubicBezTo>
                  <a:pt x="488422" y="506518"/>
                  <a:pt x="432159" y="405936"/>
                  <a:pt x="381000" y="373961"/>
                </a:cubicBezTo>
                <a:cubicBezTo>
                  <a:pt x="352002" y="355837"/>
                  <a:pt x="315923" y="351953"/>
                  <a:pt x="285750" y="335861"/>
                </a:cubicBezTo>
                <a:cubicBezTo>
                  <a:pt x="220409" y="301012"/>
                  <a:pt x="95250" y="221561"/>
                  <a:pt x="95250" y="221561"/>
                </a:cubicBezTo>
                <a:cubicBezTo>
                  <a:pt x="60136" y="116218"/>
                  <a:pt x="76200" y="184491"/>
                  <a:pt x="76200" y="12011"/>
                </a:cubicBezTo>
                <a:lnTo>
                  <a:pt x="114300" y="31061"/>
                </a:lnTo>
              </a:path>
            </a:pathLst>
          </a:custGeom>
          <a:solidFill>
            <a:schemeClr val="bg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098 -0.0213 L -0.8665 -0.0213 L -0.84271 -0.02523 L -0.81494 -0.01667 L -0.69271 -0.01667 L -0.6691 -0.0213 L -0.6415 -0.02963 L -0.58733 -0.0213 L -0.56216 -0.02523 L -0.52691 -0.02963 L -0.50278 -0.0338 L -0.35747 -0.02523 L -0.33698 -0.04653 L -0.32483 -0.02523 L -0.30539 -0.04653 L -0.29358 -0.02523 L -0.26962 -0.04236 L -0.23421 -0.04653 L -0.01303 -0.04653 L 0.0243 -0.04236 L 0.03854 -0.06713 L 0.05052 -0.04653 L 0.08229 -0.06343 L 0.09166 -0.04236 L 0.1177 -0.04236 L 0.32343 -0.0507 L 0.34305 -0.0757 L 0.3552 -0.04653 L 0.371 -0.06713 L 0.39097 -0.05486 L 0.41441 -0.0757 L 0.4302 -0.05486 L 0.44583 -0.0757 L 0.67934 -0.07176 L 0.69548 -0.09283 L 0.71475 -0.06713 L 0.73246 -0.08426 L 0.75451 -0.06713 L 0.7743 -0.08843 L 0.78628 -0.06343 L 0.79809 -0.08426 L 0.82986 -0.06343 L 0.84583 -0.09283 L 0.86388 -0.06713 L 0.88107 -0.08843 L 1.04531 -0.07986 L 1.07135 -0.10556 L 1.09236 -0.07986 C 1.12013 -0.11181 1.11857 -0.12223 1.11857 -0.10116 L 1.46701 -0.10556 " pathEditMode="relative" rAng="0" ptsTypes="AAAAAAAAAAAAAAAAAAAAAAAAAAAAAAAAAAAAAAAAAAAAAAAf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4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9815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Footb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90133">
            <a:off x="9045575" y="-1754188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72600" y="2133600"/>
            <a:ext cx="504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81200" y="56388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মাথার খুলি বাইরের আঘাত থেকে মস্তিষ্ককে রক্ষা করে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45417 0.26388 L -0.26459 0.80277 L -0.26042 0.36388 L -0.2375 0.77222 L -0.23542 0.43333 L -0.21667 0.71944 L -0.21459 0.51111 L -0.20625 0.68333 L -0.20209 0.57777 L -0.19375 0.63888 L -0.19167 0.6 L -0.1875 0.62222 L -0.175 0.60833 L -0.16042 0.60833 L -0.13959 0.60555 L -0.12917 0.61944 L -0.12292 0.60277 L -0.1125 0.61388 L -0.1 0.60277 L -0.09584 0.61944 L -0.08959 0.60277 L -0.07917 0.61111 L -0.06459 0.61388 L 0.08541 0.60833 " pathEditMode="relative" ptsTypes="AAAAAAAAAAAAAAAAAAAAAAAAA">
                                      <p:cBhvr>
                                        <p:cTn id="6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59 -0.55555 L -0.51927 -0.20856 L -0.32013 0.28472 L -0.35069 -0.39977 L -0.2802 0.28472 L -0.30781 -0.3868 L -0.2342 0.23264 L -0.25555 -0.28657 L -0.19427 0.20023 L -0.19739 -0.12407 L -0.16684 0.19699 L -0.16371 -0.01134 L -0.13281 0.11921 L -0.12378 0.04769 L -0.11128 0.12245 L -0.1052 0.07037 L -0.0868 0.13195 L -0.08385 0.08033 L -0.07152 0.11921 L -0.06545 0.09005 L -0.06232 0.11273 L -0.05607 0.08033 L -0.04704 0.09977 L -0.03784 0.0831 L -0.03472 0.10301 L -0.00694 0.09329 " pathEditMode="relative" rAng="0" ptsTypes="AAAAAAAAAAAAAAAAAAAAAAAAAA">
                                      <p:cBhvr>
                                        <p:cTn id="10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00" y="4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28600"/>
            <a:ext cx="7459093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BD" sz="8000" dirty="0">
                <a:latin typeface="NikoshBAN" pitchFamily="2" charset="0"/>
                <a:cs typeface="NikoshBAN" pitchFamily="2" charset="0"/>
              </a:rPr>
              <a:t>কঙ্কালের প্রয়োজনীয়তা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5905500" cy="456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onkal-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21621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Konkal-9.jpg"/>
          <p:cNvPicPr>
            <a:picLocks noChangeAspect="1"/>
          </p:cNvPicPr>
          <p:nvPr/>
        </p:nvPicPr>
        <p:blipFill>
          <a:blip r:embed="rId3"/>
          <a:srcRect b="5676"/>
          <a:stretch>
            <a:fillRect/>
          </a:stretch>
        </p:blipFill>
        <p:spPr bwMode="auto">
          <a:xfrm>
            <a:off x="457200" y="3886200"/>
            <a:ext cx="2209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87663" y="1219200"/>
            <a:ext cx="59515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সোজা হতে পারি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19400" y="4800600"/>
            <a:ext cx="6019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কোনোকিছু ধরতে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পারি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scles-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imer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7660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62200" y="1371600"/>
            <a:ext cx="6553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পেশী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আটকে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রাখে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63775" y="3505200"/>
            <a:ext cx="68802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পেশীর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সংকোচনের কাজে সহায়তা করে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228600"/>
            <a:ext cx="5715000" cy="186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BD" sz="115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15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71600" y="2362200"/>
            <a:ext cx="7543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বক্ষপিঞ্জর হৃৎপিণ্ড  এবং ফুসফুস ছাড়া আর কোন কোন অংশ বেস্টন করে রাখে, তার একটি তালিকা প্রস্তুত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ction Button: Document 7">
            <a:hlinkClick r:id="" action="ppaction://noaction" highlightClick="1"/>
          </p:cNvPr>
          <p:cNvSpPr/>
          <p:nvPr/>
        </p:nvSpPr>
        <p:spPr>
          <a:xfrm>
            <a:off x="228600" y="2590800"/>
            <a:ext cx="1066800" cy="1676400"/>
          </a:xfrm>
          <a:prstGeom prst="actionButtonDocumen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38862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7000" y="152400"/>
            <a:ext cx="37338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72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71800" y="2057400"/>
            <a:ext cx="480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চিহ্নিত অস্থিটির নাম কী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95600" y="3048000"/>
            <a:ext cx="6477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ঊর্ধ্বাঙ্গ এবং নিম্নাঙ্গ  আমাদের কোন ধরনের কাজে সাহায্য করে?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81200" y="3695700"/>
            <a:ext cx="381000" cy="971550"/>
          </a:xfrm>
          <a:custGeom>
            <a:avLst/>
            <a:gdLst>
              <a:gd name="connsiteX0" fmla="*/ 152400 w 209550"/>
              <a:gd name="connsiteY0" fmla="*/ 952500 h 971550"/>
              <a:gd name="connsiteX1" fmla="*/ 152400 w 209550"/>
              <a:gd name="connsiteY1" fmla="*/ 876300 h 971550"/>
              <a:gd name="connsiteX2" fmla="*/ 133350 w 209550"/>
              <a:gd name="connsiteY2" fmla="*/ 762000 h 971550"/>
              <a:gd name="connsiteX3" fmla="*/ 209550 w 209550"/>
              <a:gd name="connsiteY3" fmla="*/ 133350 h 971550"/>
              <a:gd name="connsiteX4" fmla="*/ 209550 w 209550"/>
              <a:gd name="connsiteY4" fmla="*/ 57150 h 971550"/>
              <a:gd name="connsiteX5" fmla="*/ 133350 w 209550"/>
              <a:gd name="connsiteY5" fmla="*/ 0 h 971550"/>
              <a:gd name="connsiteX6" fmla="*/ 114300 w 209550"/>
              <a:gd name="connsiteY6" fmla="*/ 38100 h 971550"/>
              <a:gd name="connsiteX7" fmla="*/ 95250 w 209550"/>
              <a:gd name="connsiteY7" fmla="*/ 114300 h 971550"/>
              <a:gd name="connsiteX8" fmla="*/ 114300 w 209550"/>
              <a:gd name="connsiteY8" fmla="*/ 285750 h 971550"/>
              <a:gd name="connsiteX9" fmla="*/ 76200 w 209550"/>
              <a:gd name="connsiteY9" fmla="*/ 742950 h 971550"/>
              <a:gd name="connsiteX10" fmla="*/ 0 w 209550"/>
              <a:gd name="connsiteY10" fmla="*/ 857250 h 971550"/>
              <a:gd name="connsiteX11" fmla="*/ 19050 w 209550"/>
              <a:gd name="connsiteY11" fmla="*/ 933450 h 971550"/>
              <a:gd name="connsiteX12" fmla="*/ 38100 w 209550"/>
              <a:gd name="connsiteY12" fmla="*/ 971550 h 971550"/>
              <a:gd name="connsiteX13" fmla="*/ 76200 w 209550"/>
              <a:gd name="connsiteY13" fmla="*/ 971550 h 971550"/>
              <a:gd name="connsiteX14" fmla="*/ 152400 w 209550"/>
              <a:gd name="connsiteY14" fmla="*/ 95250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550" h="971550">
                <a:moveTo>
                  <a:pt x="152400" y="952500"/>
                </a:moveTo>
                <a:lnTo>
                  <a:pt x="152400" y="876300"/>
                </a:lnTo>
                <a:lnTo>
                  <a:pt x="133350" y="762000"/>
                </a:lnTo>
                <a:lnTo>
                  <a:pt x="209550" y="133350"/>
                </a:lnTo>
                <a:lnTo>
                  <a:pt x="209550" y="57150"/>
                </a:lnTo>
                <a:lnTo>
                  <a:pt x="133350" y="0"/>
                </a:lnTo>
                <a:lnTo>
                  <a:pt x="114300" y="38100"/>
                </a:lnTo>
                <a:lnTo>
                  <a:pt x="95250" y="114300"/>
                </a:lnTo>
                <a:lnTo>
                  <a:pt x="114300" y="285750"/>
                </a:lnTo>
                <a:lnTo>
                  <a:pt x="76200" y="742950"/>
                </a:lnTo>
                <a:lnTo>
                  <a:pt x="0" y="857250"/>
                </a:lnTo>
                <a:lnTo>
                  <a:pt x="19050" y="933450"/>
                </a:lnTo>
                <a:lnTo>
                  <a:pt x="38100" y="971550"/>
                </a:lnTo>
                <a:lnTo>
                  <a:pt x="76200" y="971550"/>
                </a:lnTo>
                <a:lnTo>
                  <a:pt x="152400" y="9525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28600"/>
            <a:ext cx="6248400" cy="25908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15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ction Button: Document 2">
            <a:hlinkClick r:id="" action="ppaction://noaction" highlightClick="1"/>
          </p:cNvPr>
          <p:cNvSpPr/>
          <p:nvPr/>
        </p:nvSpPr>
        <p:spPr>
          <a:xfrm>
            <a:off x="228600" y="3276600"/>
            <a:ext cx="1371600" cy="1828800"/>
          </a:xfrm>
          <a:prstGeom prst="actionButtonDocumen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8938" y="3276600"/>
            <a:ext cx="7485062" cy="175432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মানব জীবনে কঙ্কালের প্রয়োজনীয়তা ব্যাখ্যা কর।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228600"/>
            <a:ext cx="9144000" cy="7086600"/>
            <a:chOff x="0" y="-228600"/>
            <a:chExt cx="9144000" cy="7086600"/>
          </a:xfrm>
        </p:grpSpPr>
        <p:pic>
          <p:nvPicPr>
            <p:cNvPr id="33795" name="Picture 6" descr="soma007_1257310302_1-23371645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796" name="Group 13"/>
            <p:cNvGrpSpPr>
              <a:grpSpLocks/>
            </p:cNvGrpSpPr>
            <p:nvPr/>
          </p:nvGrpSpPr>
          <p:grpSpPr bwMode="auto">
            <a:xfrm>
              <a:off x="6477000" y="-228600"/>
              <a:ext cx="2133600" cy="7086600"/>
              <a:chOff x="6477000" y="457200"/>
              <a:chExt cx="2133600" cy="7086600"/>
            </a:xfrm>
          </p:grpSpPr>
          <p:sp>
            <p:nvSpPr>
              <p:cNvPr id="33797" name="TextBox 8"/>
              <p:cNvSpPr txBox="1">
                <a:spLocks noChangeArrowheads="1"/>
              </p:cNvSpPr>
              <p:nvPr/>
            </p:nvSpPr>
            <p:spPr bwMode="auto">
              <a:xfrm>
                <a:off x="6553200" y="457200"/>
                <a:ext cx="1905000" cy="2646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bn-BD" sz="1660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ধ</a:t>
                </a:r>
                <a:endParaRPr lang="en-US" sz="1660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798" name="TextBox 9"/>
              <p:cNvSpPr txBox="1">
                <a:spLocks noChangeArrowheads="1"/>
              </p:cNvSpPr>
              <p:nvPr/>
            </p:nvSpPr>
            <p:spPr bwMode="auto">
              <a:xfrm>
                <a:off x="6477000" y="1981200"/>
                <a:ext cx="1828800" cy="2215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bn-BD" sz="138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ন্য</a:t>
                </a:r>
                <a:endParaRPr lang="en-US" sz="13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799" name="TextBox 10"/>
              <p:cNvSpPr txBox="1">
                <a:spLocks noChangeArrowheads="1"/>
              </p:cNvSpPr>
              <p:nvPr/>
            </p:nvSpPr>
            <p:spPr bwMode="auto">
              <a:xfrm>
                <a:off x="6553200" y="3581400"/>
                <a:ext cx="2057400" cy="2215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bn-BD" sz="1380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endParaRPr lang="en-US" sz="1380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800" name="TextBox 12"/>
              <p:cNvSpPr txBox="1">
                <a:spLocks noChangeArrowheads="1"/>
              </p:cNvSpPr>
              <p:nvPr/>
            </p:nvSpPr>
            <p:spPr bwMode="auto">
              <a:xfrm>
                <a:off x="6629400" y="4896922"/>
                <a:ext cx="1905000" cy="2646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bn-BD" sz="1660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দ</a:t>
                </a:r>
                <a:endParaRPr lang="en-US" sz="1660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68580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971800"/>
            <a:ext cx="81513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uman_skeleton_Computer_artwork_of_a_human_F0013203.jpg"/>
          <p:cNvPicPr>
            <a:picLocks noChangeAspect="1"/>
          </p:cNvPicPr>
          <p:nvPr/>
        </p:nvPicPr>
        <p:blipFill>
          <a:blip r:embed="rId4"/>
          <a:srcRect b="4348"/>
          <a:stretch>
            <a:fillRect/>
          </a:stretch>
        </p:blipFill>
        <p:spPr>
          <a:xfrm>
            <a:off x="5105400" y="1295400"/>
            <a:ext cx="3733800" cy="4170557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6858000" y="2133600"/>
            <a:ext cx="228600" cy="422275"/>
          </a:xfrm>
          <a:custGeom>
            <a:avLst/>
            <a:gdLst>
              <a:gd name="connsiteX0" fmla="*/ 170482 w 1053885"/>
              <a:gd name="connsiteY0" fmla="*/ 30997 h 1565329"/>
              <a:gd name="connsiteX1" fmla="*/ 185980 w 1053885"/>
              <a:gd name="connsiteY1" fmla="*/ 201478 h 1565329"/>
              <a:gd name="connsiteX2" fmla="*/ 185980 w 1053885"/>
              <a:gd name="connsiteY2" fmla="*/ 201478 h 1565329"/>
              <a:gd name="connsiteX3" fmla="*/ 170482 w 1053885"/>
              <a:gd name="connsiteY3" fmla="*/ 247973 h 1565329"/>
              <a:gd name="connsiteX4" fmla="*/ 139485 w 1053885"/>
              <a:gd name="connsiteY4" fmla="*/ 309966 h 1565329"/>
              <a:gd name="connsiteX5" fmla="*/ 139485 w 1053885"/>
              <a:gd name="connsiteY5" fmla="*/ 309966 h 1565329"/>
              <a:gd name="connsiteX6" fmla="*/ 139485 w 1053885"/>
              <a:gd name="connsiteY6" fmla="*/ 449451 h 1565329"/>
              <a:gd name="connsiteX7" fmla="*/ 139485 w 1053885"/>
              <a:gd name="connsiteY7" fmla="*/ 480448 h 1565329"/>
              <a:gd name="connsiteX8" fmla="*/ 139485 w 1053885"/>
              <a:gd name="connsiteY8" fmla="*/ 495946 h 1565329"/>
              <a:gd name="connsiteX9" fmla="*/ 108488 w 1053885"/>
              <a:gd name="connsiteY9" fmla="*/ 526942 h 1565329"/>
              <a:gd name="connsiteX10" fmla="*/ 108488 w 1053885"/>
              <a:gd name="connsiteY10" fmla="*/ 526942 h 1565329"/>
              <a:gd name="connsiteX11" fmla="*/ 30997 w 1053885"/>
              <a:gd name="connsiteY11" fmla="*/ 619932 h 1565329"/>
              <a:gd name="connsiteX12" fmla="*/ 15499 w 1053885"/>
              <a:gd name="connsiteY12" fmla="*/ 681925 h 1565329"/>
              <a:gd name="connsiteX13" fmla="*/ 0 w 1053885"/>
              <a:gd name="connsiteY13" fmla="*/ 743919 h 1565329"/>
              <a:gd name="connsiteX14" fmla="*/ 0 w 1053885"/>
              <a:gd name="connsiteY14" fmla="*/ 821410 h 1565329"/>
              <a:gd name="connsiteX15" fmla="*/ 15499 w 1053885"/>
              <a:gd name="connsiteY15" fmla="*/ 867905 h 1565329"/>
              <a:gd name="connsiteX16" fmla="*/ 30997 w 1053885"/>
              <a:gd name="connsiteY16" fmla="*/ 929898 h 1565329"/>
              <a:gd name="connsiteX17" fmla="*/ 61993 w 1053885"/>
              <a:gd name="connsiteY17" fmla="*/ 976393 h 1565329"/>
              <a:gd name="connsiteX18" fmla="*/ 108488 w 1053885"/>
              <a:gd name="connsiteY18" fmla="*/ 1069383 h 1565329"/>
              <a:gd name="connsiteX19" fmla="*/ 154983 w 1053885"/>
              <a:gd name="connsiteY19" fmla="*/ 1177871 h 1565329"/>
              <a:gd name="connsiteX20" fmla="*/ 185980 w 1053885"/>
              <a:gd name="connsiteY20" fmla="*/ 1270861 h 1565329"/>
              <a:gd name="connsiteX21" fmla="*/ 232475 w 1053885"/>
              <a:gd name="connsiteY21" fmla="*/ 1332854 h 1565329"/>
              <a:gd name="connsiteX22" fmla="*/ 294468 w 1053885"/>
              <a:gd name="connsiteY22" fmla="*/ 1394848 h 1565329"/>
              <a:gd name="connsiteX23" fmla="*/ 402956 w 1053885"/>
              <a:gd name="connsiteY23" fmla="*/ 1456841 h 1565329"/>
              <a:gd name="connsiteX24" fmla="*/ 480448 w 1053885"/>
              <a:gd name="connsiteY24" fmla="*/ 1487837 h 1565329"/>
              <a:gd name="connsiteX25" fmla="*/ 650929 w 1053885"/>
              <a:gd name="connsiteY25" fmla="*/ 1534332 h 1565329"/>
              <a:gd name="connsiteX26" fmla="*/ 774915 w 1053885"/>
              <a:gd name="connsiteY26" fmla="*/ 1565329 h 1565329"/>
              <a:gd name="connsiteX27" fmla="*/ 867905 w 1053885"/>
              <a:gd name="connsiteY27" fmla="*/ 1549831 h 1565329"/>
              <a:gd name="connsiteX28" fmla="*/ 976393 w 1053885"/>
              <a:gd name="connsiteY28" fmla="*/ 1487837 h 1565329"/>
              <a:gd name="connsiteX29" fmla="*/ 1022888 w 1053885"/>
              <a:gd name="connsiteY29" fmla="*/ 1363851 h 1565329"/>
              <a:gd name="connsiteX30" fmla="*/ 1038387 w 1053885"/>
              <a:gd name="connsiteY30" fmla="*/ 1255363 h 1565329"/>
              <a:gd name="connsiteX31" fmla="*/ 1053885 w 1053885"/>
              <a:gd name="connsiteY31" fmla="*/ 1131376 h 1565329"/>
              <a:gd name="connsiteX32" fmla="*/ 1053885 w 1053885"/>
              <a:gd name="connsiteY32" fmla="*/ 1038386 h 1565329"/>
              <a:gd name="connsiteX33" fmla="*/ 1022888 w 1053885"/>
              <a:gd name="connsiteY33" fmla="*/ 929898 h 1565329"/>
              <a:gd name="connsiteX34" fmla="*/ 960895 w 1053885"/>
              <a:gd name="connsiteY34" fmla="*/ 852407 h 1565329"/>
              <a:gd name="connsiteX35" fmla="*/ 929899 w 1053885"/>
              <a:gd name="connsiteY35" fmla="*/ 805912 h 1565329"/>
              <a:gd name="connsiteX36" fmla="*/ 929899 w 1053885"/>
              <a:gd name="connsiteY36" fmla="*/ 774915 h 1565329"/>
              <a:gd name="connsiteX37" fmla="*/ 991892 w 1053885"/>
              <a:gd name="connsiteY37" fmla="*/ 712922 h 1565329"/>
              <a:gd name="connsiteX38" fmla="*/ 976393 w 1053885"/>
              <a:gd name="connsiteY38" fmla="*/ 666427 h 1565329"/>
              <a:gd name="connsiteX39" fmla="*/ 960895 w 1053885"/>
              <a:gd name="connsiteY39" fmla="*/ 619932 h 1565329"/>
              <a:gd name="connsiteX40" fmla="*/ 960895 w 1053885"/>
              <a:gd name="connsiteY40" fmla="*/ 619932 h 1565329"/>
              <a:gd name="connsiteX41" fmla="*/ 898902 w 1053885"/>
              <a:gd name="connsiteY41" fmla="*/ 573437 h 1565329"/>
              <a:gd name="connsiteX42" fmla="*/ 898902 w 1053885"/>
              <a:gd name="connsiteY42" fmla="*/ 511444 h 1565329"/>
              <a:gd name="connsiteX43" fmla="*/ 867905 w 1053885"/>
              <a:gd name="connsiteY43" fmla="*/ 464949 h 1565329"/>
              <a:gd name="connsiteX44" fmla="*/ 821410 w 1053885"/>
              <a:gd name="connsiteY44" fmla="*/ 433953 h 1565329"/>
              <a:gd name="connsiteX45" fmla="*/ 774915 w 1053885"/>
              <a:gd name="connsiteY45" fmla="*/ 433953 h 1565329"/>
              <a:gd name="connsiteX46" fmla="*/ 650929 w 1053885"/>
              <a:gd name="connsiteY46" fmla="*/ 418454 h 1565329"/>
              <a:gd name="connsiteX47" fmla="*/ 650929 w 1053885"/>
              <a:gd name="connsiteY47" fmla="*/ 340963 h 1565329"/>
              <a:gd name="connsiteX48" fmla="*/ 650929 w 1053885"/>
              <a:gd name="connsiteY48" fmla="*/ 340963 h 1565329"/>
              <a:gd name="connsiteX49" fmla="*/ 604434 w 1053885"/>
              <a:gd name="connsiteY49" fmla="*/ 201478 h 1565329"/>
              <a:gd name="connsiteX50" fmla="*/ 604434 w 1053885"/>
              <a:gd name="connsiteY50" fmla="*/ 201478 h 1565329"/>
              <a:gd name="connsiteX51" fmla="*/ 588936 w 1053885"/>
              <a:gd name="connsiteY51" fmla="*/ 77492 h 1565329"/>
              <a:gd name="connsiteX52" fmla="*/ 588936 w 1053885"/>
              <a:gd name="connsiteY52" fmla="*/ 30997 h 1565329"/>
              <a:gd name="connsiteX53" fmla="*/ 526943 w 1053885"/>
              <a:gd name="connsiteY53" fmla="*/ 30997 h 1565329"/>
              <a:gd name="connsiteX54" fmla="*/ 449451 w 1053885"/>
              <a:gd name="connsiteY54" fmla="*/ 30997 h 1565329"/>
              <a:gd name="connsiteX55" fmla="*/ 402956 w 1053885"/>
              <a:gd name="connsiteY55" fmla="*/ 0 h 1565329"/>
              <a:gd name="connsiteX56" fmla="*/ 340963 w 1053885"/>
              <a:gd name="connsiteY56" fmla="*/ 15498 h 1565329"/>
              <a:gd name="connsiteX57" fmla="*/ 340963 w 1053885"/>
              <a:gd name="connsiteY57" fmla="*/ 15498 h 1565329"/>
              <a:gd name="connsiteX58" fmla="*/ 170482 w 1053885"/>
              <a:gd name="connsiteY58" fmla="*/ 30997 h 156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885" h="1565329">
                <a:moveTo>
                  <a:pt x="170482" y="30997"/>
                </a:moveTo>
                <a:cubicBezTo>
                  <a:pt x="199049" y="116700"/>
                  <a:pt x="185980" y="61155"/>
                  <a:pt x="185980" y="201478"/>
                </a:cubicBezTo>
                <a:lnTo>
                  <a:pt x="185980" y="201478"/>
                </a:lnTo>
                <a:lnTo>
                  <a:pt x="170482" y="247973"/>
                </a:lnTo>
                <a:lnTo>
                  <a:pt x="139485" y="309966"/>
                </a:lnTo>
                <a:lnTo>
                  <a:pt x="139485" y="309966"/>
                </a:lnTo>
                <a:lnTo>
                  <a:pt x="139485" y="449451"/>
                </a:lnTo>
                <a:lnTo>
                  <a:pt x="139485" y="480448"/>
                </a:lnTo>
                <a:lnTo>
                  <a:pt x="139485" y="495946"/>
                </a:lnTo>
                <a:lnTo>
                  <a:pt x="108488" y="526942"/>
                </a:lnTo>
                <a:lnTo>
                  <a:pt x="108488" y="526942"/>
                </a:lnTo>
                <a:lnTo>
                  <a:pt x="30997" y="619932"/>
                </a:lnTo>
                <a:lnTo>
                  <a:pt x="15499" y="681925"/>
                </a:lnTo>
                <a:lnTo>
                  <a:pt x="0" y="743919"/>
                </a:lnTo>
                <a:lnTo>
                  <a:pt x="0" y="821410"/>
                </a:lnTo>
                <a:lnTo>
                  <a:pt x="15499" y="867905"/>
                </a:lnTo>
                <a:lnTo>
                  <a:pt x="30997" y="929898"/>
                </a:lnTo>
                <a:lnTo>
                  <a:pt x="61993" y="976393"/>
                </a:lnTo>
                <a:lnTo>
                  <a:pt x="108488" y="1069383"/>
                </a:lnTo>
                <a:cubicBezTo>
                  <a:pt x="143775" y="1157600"/>
                  <a:pt x="127043" y="1121992"/>
                  <a:pt x="154983" y="1177871"/>
                </a:cubicBezTo>
                <a:lnTo>
                  <a:pt x="185980" y="1270861"/>
                </a:lnTo>
                <a:lnTo>
                  <a:pt x="232475" y="1332854"/>
                </a:lnTo>
                <a:lnTo>
                  <a:pt x="294468" y="1394848"/>
                </a:lnTo>
                <a:lnTo>
                  <a:pt x="402956" y="1456841"/>
                </a:lnTo>
                <a:lnTo>
                  <a:pt x="480448" y="1487837"/>
                </a:lnTo>
                <a:lnTo>
                  <a:pt x="650929" y="1534332"/>
                </a:lnTo>
                <a:lnTo>
                  <a:pt x="774915" y="1565329"/>
                </a:lnTo>
                <a:lnTo>
                  <a:pt x="867905" y="1549831"/>
                </a:lnTo>
                <a:lnTo>
                  <a:pt x="976393" y="1487837"/>
                </a:lnTo>
                <a:lnTo>
                  <a:pt x="1022888" y="1363851"/>
                </a:lnTo>
                <a:lnTo>
                  <a:pt x="1038387" y="1255363"/>
                </a:lnTo>
                <a:lnTo>
                  <a:pt x="1053885" y="1131376"/>
                </a:lnTo>
                <a:lnTo>
                  <a:pt x="1053885" y="1038386"/>
                </a:lnTo>
                <a:lnTo>
                  <a:pt x="1022888" y="929898"/>
                </a:lnTo>
                <a:lnTo>
                  <a:pt x="960895" y="852407"/>
                </a:lnTo>
                <a:lnTo>
                  <a:pt x="929899" y="805912"/>
                </a:lnTo>
                <a:lnTo>
                  <a:pt x="929899" y="774915"/>
                </a:lnTo>
                <a:lnTo>
                  <a:pt x="991892" y="712922"/>
                </a:lnTo>
                <a:lnTo>
                  <a:pt x="976393" y="666427"/>
                </a:lnTo>
                <a:lnTo>
                  <a:pt x="960895" y="619932"/>
                </a:lnTo>
                <a:lnTo>
                  <a:pt x="960895" y="619932"/>
                </a:lnTo>
                <a:lnTo>
                  <a:pt x="898902" y="573437"/>
                </a:lnTo>
                <a:lnTo>
                  <a:pt x="898902" y="511444"/>
                </a:lnTo>
                <a:lnTo>
                  <a:pt x="867905" y="464949"/>
                </a:lnTo>
                <a:lnTo>
                  <a:pt x="821410" y="433953"/>
                </a:lnTo>
                <a:lnTo>
                  <a:pt x="774915" y="433953"/>
                </a:lnTo>
                <a:lnTo>
                  <a:pt x="650929" y="418454"/>
                </a:lnTo>
                <a:lnTo>
                  <a:pt x="650929" y="340963"/>
                </a:lnTo>
                <a:lnTo>
                  <a:pt x="650929" y="340963"/>
                </a:lnTo>
                <a:cubicBezTo>
                  <a:pt x="618160" y="209888"/>
                  <a:pt x="650055" y="247099"/>
                  <a:pt x="604434" y="201478"/>
                </a:cubicBezTo>
                <a:lnTo>
                  <a:pt x="604434" y="201478"/>
                </a:lnTo>
                <a:lnTo>
                  <a:pt x="588936" y="77492"/>
                </a:lnTo>
                <a:lnTo>
                  <a:pt x="588936" y="30997"/>
                </a:lnTo>
                <a:lnTo>
                  <a:pt x="526943" y="30997"/>
                </a:lnTo>
                <a:lnTo>
                  <a:pt x="449451" y="30997"/>
                </a:lnTo>
                <a:lnTo>
                  <a:pt x="402956" y="0"/>
                </a:lnTo>
                <a:lnTo>
                  <a:pt x="340963" y="15498"/>
                </a:lnTo>
                <a:lnTo>
                  <a:pt x="340963" y="15498"/>
                </a:lnTo>
                <a:lnTo>
                  <a:pt x="170482" y="3099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nkal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533400"/>
            <a:ext cx="41148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54864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বিভিন্ন উপকরণ দিয়ে তৈরি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হয় ঘর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411450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বিভিন্ন হাড় বা অস্থির সমন্নয়ে তৈরি হয় কঙ্কাল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valleyforgehuttwelvetoah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33400"/>
            <a:ext cx="4114800" cy="4916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3276600" y="1905001"/>
            <a:ext cx="457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মানবদেহ          </a:t>
            </a:r>
            <a:endParaRPr lang="bn-BD" sz="9600" dirty="0">
              <a:latin typeface="NikoshBAN" pitchFamily="2" charset="0"/>
              <a:cs typeface="NikoshBAN" pitchFamily="2" charset="0"/>
            </a:endParaRPr>
          </a:p>
          <a:p>
            <a:endParaRPr lang="bn-BD" sz="9600" dirty="0">
              <a:latin typeface="NikoshBAN" pitchFamily="2" charset="0"/>
              <a:cs typeface="NikoshBAN" pitchFamily="2" charset="0"/>
            </a:endParaRPr>
          </a:p>
          <a:p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5200" y="3657600"/>
            <a:ext cx="3733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9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কঙ্কাল)</a:t>
            </a:r>
            <a:endParaRPr lang="en-US" sz="9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onkal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268707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367280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9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886200" y="304800"/>
            <a:ext cx="5105400" cy="1828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ction Button: Document 6">
            <a:hlinkClick r:id="" action="ppaction://noaction" highlightClick="1"/>
          </p:cNvPr>
          <p:cNvSpPr/>
          <p:nvPr/>
        </p:nvSpPr>
        <p:spPr>
          <a:xfrm>
            <a:off x="533400" y="2590800"/>
            <a:ext cx="685800" cy="762000"/>
          </a:xfrm>
          <a:prstGeom prst="actionButtonDocumen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</a:t>
            </a:r>
          </a:p>
        </p:txBody>
      </p:sp>
      <p:sp>
        <p:nvSpPr>
          <p:cNvPr id="9" name="Action Button: Document 8">
            <a:hlinkClick r:id="" action="ppaction://noaction" highlightClick="1"/>
          </p:cNvPr>
          <p:cNvSpPr/>
          <p:nvPr/>
        </p:nvSpPr>
        <p:spPr>
          <a:xfrm>
            <a:off x="533400" y="3657600"/>
            <a:ext cx="685800" cy="762000"/>
          </a:xfrm>
          <a:prstGeom prst="actionButtonDocumen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II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95400" y="3657600"/>
            <a:ext cx="69103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কঙ্কালের কাজ বর্ণনা করতে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19200" y="2590800"/>
            <a:ext cx="7713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কঙ্কাল কী তা বলতে পারবে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790107"/>
              </p:ext>
            </p:extLst>
          </p:nvPr>
        </p:nvGraphicFramePr>
        <p:xfrm>
          <a:off x="4114800" y="30718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400" imgH="714240" progId="Package">
                  <p:embed/>
                </p:oleObj>
              </mc:Choice>
              <mc:Fallback>
                <p:oleObj name="Packager Shell Object" showAsIcon="1" r:id="rId3" imgW="914400" imgH="71424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71813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609600"/>
            <a:ext cx="8001000" cy="101600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ভিডিওটি মনোযোগ দিয়ে দেখ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676400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429000"/>
            <a:ext cx="28956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781800" y="1752600"/>
            <a:ext cx="1905000" cy="2514600"/>
            <a:chOff x="6781800" y="1752600"/>
            <a:chExt cx="1905000" cy="2514600"/>
          </a:xfrm>
        </p:grpSpPr>
        <p:pic>
          <p:nvPicPr>
            <p:cNvPr id="2049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53400" y="1905000"/>
              <a:ext cx="5334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81800" y="2057400"/>
              <a:ext cx="6858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2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39000" y="1752600"/>
              <a:ext cx="12192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1066800"/>
            <a:ext cx="2914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200" b="1">
                <a:latin typeface="NikoshBAN" pitchFamily="2" charset="0"/>
                <a:cs typeface="NikoshBAN" pitchFamily="2" charset="0"/>
              </a:rPr>
              <a:t>মাথার খুলি বা করোটি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4400" y="3962400"/>
            <a:ext cx="1333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600" b="1">
                <a:latin typeface="NikoshBAN" pitchFamily="2" charset="0"/>
                <a:cs typeface="NikoshBAN" pitchFamily="2" charset="0"/>
              </a:rPr>
              <a:t>দেহকাণ্ড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29000" y="5410200"/>
            <a:ext cx="1062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200" b="1">
                <a:latin typeface="NikoshBAN" pitchFamily="2" charset="0"/>
                <a:cs typeface="NikoshBAN" pitchFamily="2" charset="0"/>
              </a:rPr>
              <a:t>ঊর্ধ্বাঙ্গ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315200" y="5867400"/>
            <a:ext cx="1050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200" b="1">
                <a:latin typeface="NikoshBAN" pitchFamily="2" charset="0"/>
                <a:cs typeface="NikoshBAN" pitchFamily="2" charset="0"/>
              </a:rPr>
              <a:t>নিম্নাঙ্গ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685800"/>
            <a:ext cx="2209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2338 L 0.00034 -0.12361 L -0.6875 -0.1236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66892 0.00024 " pathEditMode="relative" ptsTypes="AA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5E-6 0.13564 L -0.39653 0.13564 " pathEditMode="relative" ptsTypes="A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Konkal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066800"/>
            <a:ext cx="12668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590800"/>
            <a:ext cx="45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Stapes-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876556">
            <a:off x="5836444" y="980282"/>
            <a:ext cx="6302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n 4"/>
          <p:cNvSpPr/>
          <p:nvPr/>
        </p:nvSpPr>
        <p:spPr>
          <a:xfrm>
            <a:off x="6705600" y="1219200"/>
            <a:ext cx="304800" cy="304800"/>
          </a:xfrm>
          <a:prstGeom prst="su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6629400" y="2895600"/>
            <a:ext cx="304800" cy="304800"/>
          </a:xfrm>
          <a:prstGeom prst="su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3962400"/>
            <a:ext cx="42211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000">
                <a:latin typeface="NikoshBAN" pitchFamily="2" charset="0"/>
                <a:cs typeface="NikoshBAN" pitchFamily="2" charset="0"/>
              </a:rPr>
              <a:t>ফিমার</a:t>
            </a:r>
          </a:p>
          <a:p>
            <a:r>
              <a:rPr lang="bn-BD" sz="3200">
                <a:latin typeface="NikoshBAN" pitchFamily="2" charset="0"/>
                <a:cs typeface="NikoshBAN" pitchFamily="2" charset="0"/>
              </a:rPr>
              <a:t>(মানব দেহের সবচেয়ে বড় অস্থি)</a:t>
            </a:r>
            <a:endParaRPr lang="en-US" sz="3200">
              <a:latin typeface="NikoshBAN" pitchFamily="2" charset="0"/>
              <a:cs typeface="NikoshBAN" pitchFamily="2" charset="0"/>
            </a:endParaRPr>
          </a:p>
          <a:p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1600200"/>
            <a:ext cx="43815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400">
                <a:latin typeface="NikoshBAN" pitchFamily="2" charset="0"/>
                <a:cs typeface="NikoshBAN" pitchFamily="2" charset="0"/>
              </a:rPr>
              <a:t>স্টেপস</a:t>
            </a:r>
          </a:p>
          <a:p>
            <a:r>
              <a:rPr lang="bn-BD" sz="3200">
                <a:latin typeface="NikoshBAN" pitchFamily="2" charset="0"/>
                <a:cs typeface="NikoshBAN" pitchFamily="2" charset="0"/>
              </a:rPr>
              <a:t>(মানব দেহের সবচেয়ে ছোট অস্থি)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7037E-7 L -0.58108 0.00232 " pathEditMode="relative" ptsTypes="AA">
                                      <p:cBhvr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7396 0.0004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onkal-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219200"/>
            <a:ext cx="2438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Heart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0953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Liver-1.jpg"/>
          <p:cNvPicPr>
            <a:picLocks noChangeAspect="1"/>
          </p:cNvPicPr>
          <p:nvPr/>
        </p:nvPicPr>
        <p:blipFill>
          <a:blip r:embed="rId4"/>
          <a:srcRect b="5589"/>
          <a:stretch>
            <a:fillRect/>
          </a:stretch>
        </p:blipFill>
        <p:spPr bwMode="auto">
          <a:xfrm>
            <a:off x="304800" y="25908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>
            <a:off x="4953000" y="1143000"/>
            <a:ext cx="838200" cy="1336675"/>
          </a:xfrm>
          <a:custGeom>
            <a:avLst/>
            <a:gdLst>
              <a:gd name="connsiteX0" fmla="*/ 170482 w 1053885"/>
              <a:gd name="connsiteY0" fmla="*/ 30997 h 1565329"/>
              <a:gd name="connsiteX1" fmla="*/ 185980 w 1053885"/>
              <a:gd name="connsiteY1" fmla="*/ 201478 h 1565329"/>
              <a:gd name="connsiteX2" fmla="*/ 185980 w 1053885"/>
              <a:gd name="connsiteY2" fmla="*/ 201478 h 1565329"/>
              <a:gd name="connsiteX3" fmla="*/ 170482 w 1053885"/>
              <a:gd name="connsiteY3" fmla="*/ 247973 h 1565329"/>
              <a:gd name="connsiteX4" fmla="*/ 139485 w 1053885"/>
              <a:gd name="connsiteY4" fmla="*/ 309966 h 1565329"/>
              <a:gd name="connsiteX5" fmla="*/ 139485 w 1053885"/>
              <a:gd name="connsiteY5" fmla="*/ 309966 h 1565329"/>
              <a:gd name="connsiteX6" fmla="*/ 139485 w 1053885"/>
              <a:gd name="connsiteY6" fmla="*/ 449451 h 1565329"/>
              <a:gd name="connsiteX7" fmla="*/ 139485 w 1053885"/>
              <a:gd name="connsiteY7" fmla="*/ 480448 h 1565329"/>
              <a:gd name="connsiteX8" fmla="*/ 139485 w 1053885"/>
              <a:gd name="connsiteY8" fmla="*/ 495946 h 1565329"/>
              <a:gd name="connsiteX9" fmla="*/ 108488 w 1053885"/>
              <a:gd name="connsiteY9" fmla="*/ 526942 h 1565329"/>
              <a:gd name="connsiteX10" fmla="*/ 108488 w 1053885"/>
              <a:gd name="connsiteY10" fmla="*/ 526942 h 1565329"/>
              <a:gd name="connsiteX11" fmla="*/ 30997 w 1053885"/>
              <a:gd name="connsiteY11" fmla="*/ 619932 h 1565329"/>
              <a:gd name="connsiteX12" fmla="*/ 15499 w 1053885"/>
              <a:gd name="connsiteY12" fmla="*/ 681925 h 1565329"/>
              <a:gd name="connsiteX13" fmla="*/ 0 w 1053885"/>
              <a:gd name="connsiteY13" fmla="*/ 743919 h 1565329"/>
              <a:gd name="connsiteX14" fmla="*/ 0 w 1053885"/>
              <a:gd name="connsiteY14" fmla="*/ 821410 h 1565329"/>
              <a:gd name="connsiteX15" fmla="*/ 15499 w 1053885"/>
              <a:gd name="connsiteY15" fmla="*/ 867905 h 1565329"/>
              <a:gd name="connsiteX16" fmla="*/ 30997 w 1053885"/>
              <a:gd name="connsiteY16" fmla="*/ 929898 h 1565329"/>
              <a:gd name="connsiteX17" fmla="*/ 61993 w 1053885"/>
              <a:gd name="connsiteY17" fmla="*/ 976393 h 1565329"/>
              <a:gd name="connsiteX18" fmla="*/ 108488 w 1053885"/>
              <a:gd name="connsiteY18" fmla="*/ 1069383 h 1565329"/>
              <a:gd name="connsiteX19" fmla="*/ 154983 w 1053885"/>
              <a:gd name="connsiteY19" fmla="*/ 1177871 h 1565329"/>
              <a:gd name="connsiteX20" fmla="*/ 185980 w 1053885"/>
              <a:gd name="connsiteY20" fmla="*/ 1270861 h 1565329"/>
              <a:gd name="connsiteX21" fmla="*/ 232475 w 1053885"/>
              <a:gd name="connsiteY21" fmla="*/ 1332854 h 1565329"/>
              <a:gd name="connsiteX22" fmla="*/ 294468 w 1053885"/>
              <a:gd name="connsiteY22" fmla="*/ 1394848 h 1565329"/>
              <a:gd name="connsiteX23" fmla="*/ 402956 w 1053885"/>
              <a:gd name="connsiteY23" fmla="*/ 1456841 h 1565329"/>
              <a:gd name="connsiteX24" fmla="*/ 480448 w 1053885"/>
              <a:gd name="connsiteY24" fmla="*/ 1487837 h 1565329"/>
              <a:gd name="connsiteX25" fmla="*/ 650929 w 1053885"/>
              <a:gd name="connsiteY25" fmla="*/ 1534332 h 1565329"/>
              <a:gd name="connsiteX26" fmla="*/ 774915 w 1053885"/>
              <a:gd name="connsiteY26" fmla="*/ 1565329 h 1565329"/>
              <a:gd name="connsiteX27" fmla="*/ 867905 w 1053885"/>
              <a:gd name="connsiteY27" fmla="*/ 1549831 h 1565329"/>
              <a:gd name="connsiteX28" fmla="*/ 976393 w 1053885"/>
              <a:gd name="connsiteY28" fmla="*/ 1487837 h 1565329"/>
              <a:gd name="connsiteX29" fmla="*/ 1022888 w 1053885"/>
              <a:gd name="connsiteY29" fmla="*/ 1363851 h 1565329"/>
              <a:gd name="connsiteX30" fmla="*/ 1038387 w 1053885"/>
              <a:gd name="connsiteY30" fmla="*/ 1255363 h 1565329"/>
              <a:gd name="connsiteX31" fmla="*/ 1053885 w 1053885"/>
              <a:gd name="connsiteY31" fmla="*/ 1131376 h 1565329"/>
              <a:gd name="connsiteX32" fmla="*/ 1053885 w 1053885"/>
              <a:gd name="connsiteY32" fmla="*/ 1038386 h 1565329"/>
              <a:gd name="connsiteX33" fmla="*/ 1022888 w 1053885"/>
              <a:gd name="connsiteY33" fmla="*/ 929898 h 1565329"/>
              <a:gd name="connsiteX34" fmla="*/ 960895 w 1053885"/>
              <a:gd name="connsiteY34" fmla="*/ 852407 h 1565329"/>
              <a:gd name="connsiteX35" fmla="*/ 929899 w 1053885"/>
              <a:gd name="connsiteY35" fmla="*/ 805912 h 1565329"/>
              <a:gd name="connsiteX36" fmla="*/ 929899 w 1053885"/>
              <a:gd name="connsiteY36" fmla="*/ 774915 h 1565329"/>
              <a:gd name="connsiteX37" fmla="*/ 991892 w 1053885"/>
              <a:gd name="connsiteY37" fmla="*/ 712922 h 1565329"/>
              <a:gd name="connsiteX38" fmla="*/ 976393 w 1053885"/>
              <a:gd name="connsiteY38" fmla="*/ 666427 h 1565329"/>
              <a:gd name="connsiteX39" fmla="*/ 960895 w 1053885"/>
              <a:gd name="connsiteY39" fmla="*/ 619932 h 1565329"/>
              <a:gd name="connsiteX40" fmla="*/ 960895 w 1053885"/>
              <a:gd name="connsiteY40" fmla="*/ 619932 h 1565329"/>
              <a:gd name="connsiteX41" fmla="*/ 898902 w 1053885"/>
              <a:gd name="connsiteY41" fmla="*/ 573437 h 1565329"/>
              <a:gd name="connsiteX42" fmla="*/ 898902 w 1053885"/>
              <a:gd name="connsiteY42" fmla="*/ 511444 h 1565329"/>
              <a:gd name="connsiteX43" fmla="*/ 867905 w 1053885"/>
              <a:gd name="connsiteY43" fmla="*/ 464949 h 1565329"/>
              <a:gd name="connsiteX44" fmla="*/ 821410 w 1053885"/>
              <a:gd name="connsiteY44" fmla="*/ 433953 h 1565329"/>
              <a:gd name="connsiteX45" fmla="*/ 774915 w 1053885"/>
              <a:gd name="connsiteY45" fmla="*/ 433953 h 1565329"/>
              <a:gd name="connsiteX46" fmla="*/ 650929 w 1053885"/>
              <a:gd name="connsiteY46" fmla="*/ 418454 h 1565329"/>
              <a:gd name="connsiteX47" fmla="*/ 650929 w 1053885"/>
              <a:gd name="connsiteY47" fmla="*/ 340963 h 1565329"/>
              <a:gd name="connsiteX48" fmla="*/ 650929 w 1053885"/>
              <a:gd name="connsiteY48" fmla="*/ 340963 h 1565329"/>
              <a:gd name="connsiteX49" fmla="*/ 604434 w 1053885"/>
              <a:gd name="connsiteY49" fmla="*/ 201478 h 1565329"/>
              <a:gd name="connsiteX50" fmla="*/ 604434 w 1053885"/>
              <a:gd name="connsiteY50" fmla="*/ 201478 h 1565329"/>
              <a:gd name="connsiteX51" fmla="*/ 588936 w 1053885"/>
              <a:gd name="connsiteY51" fmla="*/ 77492 h 1565329"/>
              <a:gd name="connsiteX52" fmla="*/ 588936 w 1053885"/>
              <a:gd name="connsiteY52" fmla="*/ 30997 h 1565329"/>
              <a:gd name="connsiteX53" fmla="*/ 526943 w 1053885"/>
              <a:gd name="connsiteY53" fmla="*/ 30997 h 1565329"/>
              <a:gd name="connsiteX54" fmla="*/ 449451 w 1053885"/>
              <a:gd name="connsiteY54" fmla="*/ 30997 h 1565329"/>
              <a:gd name="connsiteX55" fmla="*/ 402956 w 1053885"/>
              <a:gd name="connsiteY55" fmla="*/ 0 h 1565329"/>
              <a:gd name="connsiteX56" fmla="*/ 340963 w 1053885"/>
              <a:gd name="connsiteY56" fmla="*/ 15498 h 1565329"/>
              <a:gd name="connsiteX57" fmla="*/ 340963 w 1053885"/>
              <a:gd name="connsiteY57" fmla="*/ 15498 h 1565329"/>
              <a:gd name="connsiteX58" fmla="*/ 170482 w 1053885"/>
              <a:gd name="connsiteY58" fmla="*/ 30997 h 156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885" h="1565329">
                <a:moveTo>
                  <a:pt x="170482" y="30997"/>
                </a:moveTo>
                <a:cubicBezTo>
                  <a:pt x="199049" y="116700"/>
                  <a:pt x="185980" y="61155"/>
                  <a:pt x="185980" y="201478"/>
                </a:cubicBezTo>
                <a:lnTo>
                  <a:pt x="185980" y="201478"/>
                </a:lnTo>
                <a:lnTo>
                  <a:pt x="170482" y="247973"/>
                </a:lnTo>
                <a:lnTo>
                  <a:pt x="139485" y="309966"/>
                </a:lnTo>
                <a:lnTo>
                  <a:pt x="139485" y="309966"/>
                </a:lnTo>
                <a:lnTo>
                  <a:pt x="139485" y="449451"/>
                </a:lnTo>
                <a:lnTo>
                  <a:pt x="139485" y="480448"/>
                </a:lnTo>
                <a:lnTo>
                  <a:pt x="139485" y="495946"/>
                </a:lnTo>
                <a:lnTo>
                  <a:pt x="108488" y="526942"/>
                </a:lnTo>
                <a:lnTo>
                  <a:pt x="108488" y="526942"/>
                </a:lnTo>
                <a:lnTo>
                  <a:pt x="30997" y="619932"/>
                </a:lnTo>
                <a:lnTo>
                  <a:pt x="15499" y="681925"/>
                </a:lnTo>
                <a:lnTo>
                  <a:pt x="0" y="743919"/>
                </a:lnTo>
                <a:lnTo>
                  <a:pt x="0" y="821410"/>
                </a:lnTo>
                <a:lnTo>
                  <a:pt x="15499" y="867905"/>
                </a:lnTo>
                <a:lnTo>
                  <a:pt x="30997" y="929898"/>
                </a:lnTo>
                <a:lnTo>
                  <a:pt x="61993" y="976393"/>
                </a:lnTo>
                <a:lnTo>
                  <a:pt x="108488" y="1069383"/>
                </a:lnTo>
                <a:cubicBezTo>
                  <a:pt x="143775" y="1157600"/>
                  <a:pt x="127043" y="1121992"/>
                  <a:pt x="154983" y="1177871"/>
                </a:cubicBezTo>
                <a:lnTo>
                  <a:pt x="185980" y="1270861"/>
                </a:lnTo>
                <a:lnTo>
                  <a:pt x="232475" y="1332854"/>
                </a:lnTo>
                <a:lnTo>
                  <a:pt x="294468" y="1394848"/>
                </a:lnTo>
                <a:lnTo>
                  <a:pt x="402956" y="1456841"/>
                </a:lnTo>
                <a:lnTo>
                  <a:pt x="480448" y="1487837"/>
                </a:lnTo>
                <a:lnTo>
                  <a:pt x="650929" y="1534332"/>
                </a:lnTo>
                <a:lnTo>
                  <a:pt x="774915" y="1565329"/>
                </a:lnTo>
                <a:lnTo>
                  <a:pt x="867905" y="1549831"/>
                </a:lnTo>
                <a:lnTo>
                  <a:pt x="976393" y="1487837"/>
                </a:lnTo>
                <a:lnTo>
                  <a:pt x="1022888" y="1363851"/>
                </a:lnTo>
                <a:lnTo>
                  <a:pt x="1038387" y="1255363"/>
                </a:lnTo>
                <a:lnTo>
                  <a:pt x="1053885" y="1131376"/>
                </a:lnTo>
                <a:lnTo>
                  <a:pt x="1053885" y="1038386"/>
                </a:lnTo>
                <a:lnTo>
                  <a:pt x="1022888" y="929898"/>
                </a:lnTo>
                <a:lnTo>
                  <a:pt x="960895" y="852407"/>
                </a:lnTo>
                <a:lnTo>
                  <a:pt x="929899" y="805912"/>
                </a:lnTo>
                <a:lnTo>
                  <a:pt x="929899" y="774915"/>
                </a:lnTo>
                <a:lnTo>
                  <a:pt x="991892" y="712922"/>
                </a:lnTo>
                <a:lnTo>
                  <a:pt x="976393" y="666427"/>
                </a:lnTo>
                <a:lnTo>
                  <a:pt x="960895" y="619932"/>
                </a:lnTo>
                <a:lnTo>
                  <a:pt x="960895" y="619932"/>
                </a:lnTo>
                <a:lnTo>
                  <a:pt x="898902" y="573437"/>
                </a:lnTo>
                <a:lnTo>
                  <a:pt x="898902" y="511444"/>
                </a:lnTo>
                <a:lnTo>
                  <a:pt x="867905" y="464949"/>
                </a:lnTo>
                <a:lnTo>
                  <a:pt x="821410" y="433953"/>
                </a:lnTo>
                <a:lnTo>
                  <a:pt x="774915" y="433953"/>
                </a:lnTo>
                <a:lnTo>
                  <a:pt x="650929" y="418454"/>
                </a:lnTo>
                <a:lnTo>
                  <a:pt x="650929" y="340963"/>
                </a:lnTo>
                <a:lnTo>
                  <a:pt x="650929" y="340963"/>
                </a:lnTo>
                <a:cubicBezTo>
                  <a:pt x="618160" y="209888"/>
                  <a:pt x="650055" y="247099"/>
                  <a:pt x="604434" y="201478"/>
                </a:cubicBezTo>
                <a:lnTo>
                  <a:pt x="604434" y="201478"/>
                </a:lnTo>
                <a:lnTo>
                  <a:pt x="588936" y="77492"/>
                </a:lnTo>
                <a:lnTo>
                  <a:pt x="588936" y="30997"/>
                </a:lnTo>
                <a:lnTo>
                  <a:pt x="526943" y="30997"/>
                </a:lnTo>
                <a:lnTo>
                  <a:pt x="449451" y="30997"/>
                </a:lnTo>
                <a:lnTo>
                  <a:pt x="402956" y="0"/>
                </a:lnTo>
                <a:lnTo>
                  <a:pt x="340963" y="15498"/>
                </a:lnTo>
                <a:lnTo>
                  <a:pt x="340963" y="15498"/>
                </a:lnTo>
                <a:lnTo>
                  <a:pt x="170482" y="3099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105400" y="2209800"/>
            <a:ext cx="914400" cy="990600"/>
          </a:xfrm>
          <a:custGeom>
            <a:avLst/>
            <a:gdLst>
              <a:gd name="connsiteX0" fmla="*/ 635430 w 1270861"/>
              <a:gd name="connsiteY0" fmla="*/ 123986 h 1286359"/>
              <a:gd name="connsiteX1" fmla="*/ 604434 w 1270861"/>
              <a:gd name="connsiteY1" fmla="*/ 77491 h 1286359"/>
              <a:gd name="connsiteX2" fmla="*/ 542441 w 1270861"/>
              <a:gd name="connsiteY2" fmla="*/ 46494 h 1286359"/>
              <a:gd name="connsiteX3" fmla="*/ 526942 w 1270861"/>
              <a:gd name="connsiteY3" fmla="*/ 30996 h 1286359"/>
              <a:gd name="connsiteX4" fmla="*/ 387458 w 1270861"/>
              <a:gd name="connsiteY4" fmla="*/ 0 h 1286359"/>
              <a:gd name="connsiteX5" fmla="*/ 309966 w 1270861"/>
              <a:gd name="connsiteY5" fmla="*/ 30996 h 1286359"/>
              <a:gd name="connsiteX6" fmla="*/ 185980 w 1270861"/>
              <a:gd name="connsiteY6" fmla="*/ 77491 h 1286359"/>
              <a:gd name="connsiteX7" fmla="*/ 108488 w 1270861"/>
              <a:gd name="connsiteY7" fmla="*/ 123986 h 1286359"/>
              <a:gd name="connsiteX8" fmla="*/ 30997 w 1270861"/>
              <a:gd name="connsiteY8" fmla="*/ 247972 h 1286359"/>
              <a:gd name="connsiteX9" fmla="*/ 0 w 1270861"/>
              <a:gd name="connsiteY9" fmla="*/ 325464 h 1286359"/>
              <a:gd name="connsiteX10" fmla="*/ 15498 w 1270861"/>
              <a:gd name="connsiteY10" fmla="*/ 433952 h 1286359"/>
              <a:gd name="connsiteX11" fmla="*/ 15498 w 1270861"/>
              <a:gd name="connsiteY11" fmla="*/ 433952 h 1286359"/>
              <a:gd name="connsiteX12" fmla="*/ 46495 w 1270861"/>
              <a:gd name="connsiteY12" fmla="*/ 588935 h 1286359"/>
              <a:gd name="connsiteX13" fmla="*/ 46495 w 1270861"/>
              <a:gd name="connsiteY13" fmla="*/ 728420 h 1286359"/>
              <a:gd name="connsiteX14" fmla="*/ 61993 w 1270861"/>
              <a:gd name="connsiteY14" fmla="*/ 898901 h 1286359"/>
              <a:gd name="connsiteX15" fmla="*/ 61993 w 1270861"/>
              <a:gd name="connsiteY15" fmla="*/ 1022888 h 1286359"/>
              <a:gd name="connsiteX16" fmla="*/ 77491 w 1270861"/>
              <a:gd name="connsiteY16" fmla="*/ 1177871 h 1286359"/>
              <a:gd name="connsiteX17" fmla="*/ 92990 w 1270861"/>
              <a:gd name="connsiteY17" fmla="*/ 1255362 h 1286359"/>
              <a:gd name="connsiteX18" fmla="*/ 139485 w 1270861"/>
              <a:gd name="connsiteY18" fmla="*/ 1286359 h 1286359"/>
              <a:gd name="connsiteX19" fmla="*/ 232475 w 1270861"/>
              <a:gd name="connsiteY19" fmla="*/ 1255362 h 1286359"/>
              <a:gd name="connsiteX20" fmla="*/ 309966 w 1270861"/>
              <a:gd name="connsiteY20" fmla="*/ 1208867 h 1286359"/>
              <a:gd name="connsiteX21" fmla="*/ 402956 w 1270861"/>
              <a:gd name="connsiteY21" fmla="*/ 1053884 h 1286359"/>
              <a:gd name="connsiteX22" fmla="*/ 511444 w 1270861"/>
              <a:gd name="connsiteY22" fmla="*/ 1038386 h 1286359"/>
              <a:gd name="connsiteX23" fmla="*/ 604434 w 1270861"/>
              <a:gd name="connsiteY23" fmla="*/ 976393 h 1286359"/>
              <a:gd name="connsiteX24" fmla="*/ 697424 w 1270861"/>
              <a:gd name="connsiteY24" fmla="*/ 883403 h 1286359"/>
              <a:gd name="connsiteX25" fmla="*/ 712922 w 1270861"/>
              <a:gd name="connsiteY25" fmla="*/ 976393 h 1286359"/>
              <a:gd name="connsiteX26" fmla="*/ 712922 w 1270861"/>
              <a:gd name="connsiteY26" fmla="*/ 1053884 h 1286359"/>
              <a:gd name="connsiteX27" fmla="*/ 728420 w 1270861"/>
              <a:gd name="connsiteY27" fmla="*/ 1084881 h 1286359"/>
              <a:gd name="connsiteX28" fmla="*/ 743919 w 1270861"/>
              <a:gd name="connsiteY28" fmla="*/ 960894 h 1286359"/>
              <a:gd name="connsiteX29" fmla="*/ 743919 w 1270861"/>
              <a:gd name="connsiteY29" fmla="*/ 898901 h 1286359"/>
              <a:gd name="connsiteX30" fmla="*/ 743919 w 1270861"/>
              <a:gd name="connsiteY30" fmla="*/ 852406 h 1286359"/>
              <a:gd name="connsiteX31" fmla="*/ 852407 w 1270861"/>
              <a:gd name="connsiteY31" fmla="*/ 821410 h 1286359"/>
              <a:gd name="connsiteX32" fmla="*/ 976393 w 1270861"/>
              <a:gd name="connsiteY32" fmla="*/ 728420 h 1286359"/>
              <a:gd name="connsiteX33" fmla="*/ 1069383 w 1270861"/>
              <a:gd name="connsiteY33" fmla="*/ 573437 h 1286359"/>
              <a:gd name="connsiteX34" fmla="*/ 1162373 w 1270861"/>
              <a:gd name="connsiteY34" fmla="*/ 371959 h 1286359"/>
              <a:gd name="connsiteX35" fmla="*/ 1239864 w 1270861"/>
              <a:gd name="connsiteY35" fmla="*/ 232474 h 1286359"/>
              <a:gd name="connsiteX36" fmla="*/ 1270861 w 1270861"/>
              <a:gd name="connsiteY36" fmla="*/ 201477 h 1286359"/>
              <a:gd name="connsiteX37" fmla="*/ 1224366 w 1270861"/>
              <a:gd name="connsiteY37" fmla="*/ 154983 h 1286359"/>
              <a:gd name="connsiteX38" fmla="*/ 1115878 w 1270861"/>
              <a:gd name="connsiteY38" fmla="*/ 108488 h 1286359"/>
              <a:gd name="connsiteX39" fmla="*/ 1038386 w 1270861"/>
              <a:gd name="connsiteY39" fmla="*/ 108488 h 1286359"/>
              <a:gd name="connsiteX40" fmla="*/ 914400 w 1270861"/>
              <a:gd name="connsiteY40" fmla="*/ 108488 h 1286359"/>
              <a:gd name="connsiteX41" fmla="*/ 821410 w 1270861"/>
              <a:gd name="connsiteY41" fmla="*/ 139484 h 1286359"/>
              <a:gd name="connsiteX42" fmla="*/ 728420 w 1270861"/>
              <a:gd name="connsiteY42" fmla="*/ 139484 h 1286359"/>
              <a:gd name="connsiteX43" fmla="*/ 635430 w 1270861"/>
              <a:gd name="connsiteY43" fmla="*/ 123986 h 128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70861" h="1286359">
                <a:moveTo>
                  <a:pt x="635430" y="123986"/>
                </a:moveTo>
                <a:cubicBezTo>
                  <a:pt x="625098" y="108488"/>
                  <a:pt x="618743" y="89416"/>
                  <a:pt x="604434" y="77491"/>
                </a:cubicBezTo>
                <a:cubicBezTo>
                  <a:pt x="586686" y="62700"/>
                  <a:pt x="542441" y="46494"/>
                  <a:pt x="542441" y="46494"/>
                </a:cubicBezTo>
                <a:lnTo>
                  <a:pt x="526942" y="30996"/>
                </a:lnTo>
                <a:lnTo>
                  <a:pt x="387458" y="0"/>
                </a:lnTo>
                <a:lnTo>
                  <a:pt x="309966" y="30996"/>
                </a:lnTo>
                <a:lnTo>
                  <a:pt x="185980" y="77491"/>
                </a:lnTo>
                <a:lnTo>
                  <a:pt x="108488" y="123986"/>
                </a:lnTo>
                <a:lnTo>
                  <a:pt x="30997" y="247972"/>
                </a:lnTo>
                <a:lnTo>
                  <a:pt x="0" y="325464"/>
                </a:lnTo>
                <a:lnTo>
                  <a:pt x="15498" y="433952"/>
                </a:lnTo>
                <a:lnTo>
                  <a:pt x="15498" y="433952"/>
                </a:lnTo>
                <a:lnTo>
                  <a:pt x="46495" y="588935"/>
                </a:lnTo>
                <a:lnTo>
                  <a:pt x="46495" y="728420"/>
                </a:lnTo>
                <a:lnTo>
                  <a:pt x="61993" y="898901"/>
                </a:lnTo>
                <a:lnTo>
                  <a:pt x="61993" y="1022888"/>
                </a:lnTo>
                <a:lnTo>
                  <a:pt x="77491" y="1177871"/>
                </a:lnTo>
                <a:lnTo>
                  <a:pt x="92990" y="1255362"/>
                </a:lnTo>
                <a:lnTo>
                  <a:pt x="139485" y="1286359"/>
                </a:lnTo>
                <a:lnTo>
                  <a:pt x="232475" y="1255362"/>
                </a:lnTo>
                <a:lnTo>
                  <a:pt x="309966" y="1208867"/>
                </a:lnTo>
                <a:lnTo>
                  <a:pt x="402956" y="1053884"/>
                </a:lnTo>
                <a:lnTo>
                  <a:pt x="511444" y="1038386"/>
                </a:lnTo>
                <a:lnTo>
                  <a:pt x="604434" y="976393"/>
                </a:lnTo>
                <a:lnTo>
                  <a:pt x="697424" y="883403"/>
                </a:lnTo>
                <a:lnTo>
                  <a:pt x="712922" y="976393"/>
                </a:lnTo>
                <a:lnTo>
                  <a:pt x="712922" y="1053884"/>
                </a:lnTo>
                <a:lnTo>
                  <a:pt x="728420" y="1084881"/>
                </a:lnTo>
                <a:lnTo>
                  <a:pt x="743919" y="960894"/>
                </a:lnTo>
                <a:lnTo>
                  <a:pt x="743919" y="898901"/>
                </a:lnTo>
                <a:lnTo>
                  <a:pt x="743919" y="852406"/>
                </a:lnTo>
                <a:lnTo>
                  <a:pt x="852407" y="821410"/>
                </a:lnTo>
                <a:lnTo>
                  <a:pt x="976393" y="728420"/>
                </a:lnTo>
                <a:lnTo>
                  <a:pt x="1069383" y="573437"/>
                </a:lnTo>
                <a:lnTo>
                  <a:pt x="1162373" y="371959"/>
                </a:lnTo>
                <a:lnTo>
                  <a:pt x="1239864" y="232474"/>
                </a:lnTo>
                <a:lnTo>
                  <a:pt x="1270861" y="201477"/>
                </a:lnTo>
                <a:lnTo>
                  <a:pt x="1224366" y="154983"/>
                </a:lnTo>
                <a:lnTo>
                  <a:pt x="1115878" y="108488"/>
                </a:lnTo>
                <a:lnTo>
                  <a:pt x="1038386" y="108488"/>
                </a:lnTo>
                <a:lnTo>
                  <a:pt x="914400" y="108488"/>
                </a:lnTo>
                <a:lnTo>
                  <a:pt x="821410" y="139484"/>
                </a:lnTo>
                <a:lnTo>
                  <a:pt x="728420" y="139484"/>
                </a:lnTo>
                <a:lnTo>
                  <a:pt x="635430" y="12398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19" name="Picture 10" descr="Lungs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572000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800" y="1981200"/>
            <a:ext cx="1100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200" b="1">
                <a:latin typeface="NikoshBAN" pitchFamily="2" charset="0"/>
                <a:cs typeface="NikoshBAN" pitchFamily="2" charset="0"/>
              </a:rPr>
              <a:t>হৃৎপিণ্ড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4800" y="4038600"/>
            <a:ext cx="776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যকৃৎ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4800" y="6019800"/>
            <a:ext cx="1082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200" b="1">
                <a:latin typeface="NikoshBAN" pitchFamily="2" charset="0"/>
                <a:cs typeface="NikoshBAN" pitchFamily="2" charset="0"/>
              </a:rPr>
              <a:t>ফুসফুস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95450" y="5029200"/>
            <a:ext cx="73707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400">
                <a:latin typeface="NikoshBAN" pitchFamily="2" charset="0"/>
                <a:cs typeface="NikoshBAN" pitchFamily="2" charset="0"/>
              </a:rPr>
              <a:t>বক্ষপিঞ্জর বিভিন্ন অংশ বেস্টন করে রাখে। </a:t>
            </a:r>
            <a:endParaRPr lang="en-US" sz="4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1"/>
            <a:ext cx="4724400" cy="9233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b="1" dirty="0">
                <a:latin typeface="NikoshBAN" pitchFamily="2" charset="0"/>
                <a:cs typeface="NikoshBAN" pitchFamily="2" charset="0"/>
              </a:rPr>
              <a:t>কঙ্কালের 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69584 -0.4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00" y="-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2361 L 0.4875 -0.1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0" y="-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652 -0.04375 " pathEditMode="relative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4901 0.0937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51 0.08518 " pathEditMode="relative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1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</TotalTime>
  <Words>175</Words>
  <Application>Microsoft Office PowerPoint</Application>
  <PresentationFormat>On-screen Show (4:3)</PresentationFormat>
  <Paragraphs>51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Concourse</vt:lpstr>
      <vt:lpstr>Office Theme</vt:lpstr>
      <vt:lpstr>1_Office Theme</vt:lpstr>
      <vt:lpstr>2_Office Theme</vt:lpstr>
      <vt:lpstr>3_Office Theme</vt:lpstr>
      <vt:lpstr>4_Office Theme</vt:lpstr>
      <vt:lpstr>5_Office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Doel-1612i3</cp:lastModifiedBy>
  <cp:revision>361</cp:revision>
  <cp:lastPrinted>1601-01-01T00:00:00Z</cp:lastPrinted>
  <dcterms:created xsi:type="dcterms:W3CDTF">1601-01-01T00:00:00Z</dcterms:created>
  <dcterms:modified xsi:type="dcterms:W3CDTF">2013-04-30T14:21:38Z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